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3" r:id="rId5"/>
    <p:sldMasterId id="2147483689" r:id="rId6"/>
  </p:sldMasterIdLst>
  <p:notesMasterIdLst>
    <p:notesMasterId r:id="rId33"/>
  </p:notesMasterIdLst>
  <p:handoutMasterIdLst>
    <p:handoutMasterId r:id="rId34"/>
  </p:handoutMasterIdLst>
  <p:sldIdLst>
    <p:sldId id="256" r:id="rId7"/>
    <p:sldId id="500" r:id="rId8"/>
    <p:sldId id="501" r:id="rId9"/>
    <p:sldId id="502" r:id="rId10"/>
    <p:sldId id="499" r:id="rId11"/>
    <p:sldId id="514" r:id="rId12"/>
    <p:sldId id="512" r:id="rId13"/>
    <p:sldId id="504" r:id="rId14"/>
    <p:sldId id="519" r:id="rId15"/>
    <p:sldId id="515" r:id="rId16"/>
    <p:sldId id="522" r:id="rId17"/>
    <p:sldId id="494" r:id="rId18"/>
    <p:sldId id="288" r:id="rId19"/>
    <p:sldId id="497" r:id="rId20"/>
    <p:sldId id="280" r:id="rId21"/>
    <p:sldId id="521" r:id="rId22"/>
    <p:sldId id="278" r:id="rId23"/>
    <p:sldId id="520" r:id="rId24"/>
    <p:sldId id="524" r:id="rId25"/>
    <p:sldId id="281" r:id="rId26"/>
    <p:sldId id="510" r:id="rId27"/>
    <p:sldId id="518" r:id="rId28"/>
    <p:sldId id="523" r:id="rId29"/>
    <p:sldId id="480" r:id="rId30"/>
    <p:sldId id="279" r:id="rId31"/>
    <p:sldId id="486" r:id="rId3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C4C4C"/>
    <a:srgbClr val="484848"/>
    <a:srgbClr val="29B575"/>
    <a:srgbClr val="7FD2EA"/>
    <a:srgbClr val="000000"/>
    <a:srgbClr val="BFBFBF"/>
    <a:srgbClr val="E7E6E6"/>
    <a:srgbClr val="808080"/>
    <a:srgbClr val="F0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6E986-4C46-4A4F-B508-23378CA93FD4}" v="3" dt="2023-09-04T14:28:48.019"/>
    <p1510:client id="{444B85E3-3CB0-44A4-A9DD-468CEF9455FF}" v="1" dt="2023-09-04T14:28:24.244"/>
    <p1510:client id="{94BA0C7C-8101-4621-ADD6-1339B221D4BB}" v="25" dt="2023-09-04T14:20:18.495"/>
    <p1510:client id="{A8A0C5A1-48D7-4AF7-A1AA-93B33C3F5E73}" v="3" dt="2023-09-04T14:29:00.510"/>
    <p1510:client id="{D24C0CE8-08A2-D34F-90EF-4CA5903F0327}" v="2327" dt="2023-03-09T20:01:44.329"/>
    <p1510:client id="{FDB10446-427C-4B4A-9ECE-6786C34B1B37}" v="21" dt="2023-05-26T17:04:29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5" autoAdjust="0"/>
    <p:restoredTop sz="86562" autoAdjust="0"/>
  </p:normalViewPr>
  <p:slideViewPr>
    <p:cSldViewPr snapToGrid="0">
      <p:cViewPr varScale="1">
        <p:scale>
          <a:sx n="93" d="100"/>
          <a:sy n="93" d="100"/>
        </p:scale>
        <p:origin x="635" y="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r Zaidi" userId="S::azaidi1@tudelft.nl::706bc661-13f2-4ccd-934e-58ee10d20e08" providerId="AD" clId="Web-{FDB10446-427C-4B4A-9ECE-6786C34B1B37}"/>
    <pc:docChg chg="modSld">
      <pc:chgData name="Amir Zaidi" userId="S::azaidi1@tudelft.nl::706bc661-13f2-4ccd-934e-58ee10d20e08" providerId="AD" clId="Web-{FDB10446-427C-4B4A-9ECE-6786C34B1B37}" dt="2023-05-26T17:04:29.882" v="20"/>
      <pc:docMkLst>
        <pc:docMk/>
      </pc:docMkLst>
      <pc:sldChg chg="addSp delSp modSp">
        <pc:chgData name="Amir Zaidi" userId="S::azaidi1@tudelft.nl::706bc661-13f2-4ccd-934e-58ee10d20e08" providerId="AD" clId="Web-{FDB10446-427C-4B4A-9ECE-6786C34B1B37}" dt="2023-05-26T17:04:29.882" v="20"/>
        <pc:sldMkLst>
          <pc:docMk/>
          <pc:sldMk cId="92552288" sldId="474"/>
        </pc:sldMkLst>
        <pc:cxnChg chg="add del mod">
          <ac:chgData name="Amir Zaidi" userId="S::azaidi1@tudelft.nl::706bc661-13f2-4ccd-934e-58ee10d20e08" providerId="AD" clId="Web-{FDB10446-427C-4B4A-9ECE-6786C34B1B37}" dt="2023-05-26T17:04:29.882" v="20"/>
          <ac:cxnSpMkLst>
            <pc:docMk/>
            <pc:sldMk cId="92552288" sldId="474"/>
            <ac:cxnSpMk id="5" creationId="{3FEC4A75-40D2-640A-F900-45EA4D896CDA}"/>
          </ac:cxnSpMkLst>
        </pc:cxnChg>
        <pc:cxnChg chg="add del mod">
          <ac:chgData name="Amir Zaidi" userId="S::azaidi1@tudelft.nl::706bc661-13f2-4ccd-934e-58ee10d20e08" providerId="AD" clId="Web-{FDB10446-427C-4B4A-9ECE-6786C34B1B37}" dt="2023-05-26T17:04:27.195" v="18"/>
          <ac:cxnSpMkLst>
            <pc:docMk/>
            <pc:sldMk cId="92552288" sldId="474"/>
            <ac:cxnSpMk id="6" creationId="{DFD4190E-8DB0-D349-F4FD-7BC8830784CE}"/>
          </ac:cxnSpMkLst>
        </pc:cxnChg>
      </pc:sldChg>
    </pc:docChg>
  </pc:docChgLst>
  <pc:docChgLst>
    <pc:chgData name="Benno Buschmann" userId="S::bbuschmann@tudelft.nl::15ec644c-371d-406c-8efd-69bbbcdc9c93" providerId="AD" clId="Web-{444B85E3-3CB0-44A4-A9DD-468CEF9455FF}"/>
    <pc:docChg chg="modSld">
      <pc:chgData name="Benno Buschmann" userId="S::bbuschmann@tudelft.nl::15ec644c-371d-406c-8efd-69bbbcdc9c93" providerId="AD" clId="Web-{444B85E3-3CB0-44A4-A9DD-468CEF9455FF}" dt="2023-09-04T14:28:24.244" v="0" actId="20577"/>
      <pc:docMkLst>
        <pc:docMk/>
      </pc:docMkLst>
      <pc:sldChg chg="modSp">
        <pc:chgData name="Benno Buschmann" userId="S::bbuschmann@tudelft.nl::15ec644c-371d-406c-8efd-69bbbcdc9c93" providerId="AD" clId="Web-{444B85E3-3CB0-44A4-A9DD-468CEF9455FF}" dt="2023-09-04T14:28:24.244" v="0" actId="20577"/>
        <pc:sldMkLst>
          <pc:docMk/>
          <pc:sldMk cId="1294824869" sldId="256"/>
        </pc:sldMkLst>
        <pc:spChg chg="mod">
          <ac:chgData name="Benno Buschmann" userId="S::bbuschmann@tudelft.nl::15ec644c-371d-406c-8efd-69bbbcdc9c93" providerId="AD" clId="Web-{444B85E3-3CB0-44A4-A9DD-468CEF9455FF}" dt="2023-09-04T14:28:24.244" v="0" actId="20577"/>
          <ac:spMkLst>
            <pc:docMk/>
            <pc:sldMk cId="1294824869" sldId="256"/>
            <ac:spMk id="7" creationId="{82F02001-B4CC-AC88-1D68-3870CEB9B0EA}"/>
          </ac:spMkLst>
        </pc:spChg>
      </pc:sldChg>
    </pc:docChg>
  </pc:docChgLst>
  <pc:docChgLst>
    <pc:chgData name="Benno Buschmann" userId="S::bbuschmann@tudelft.nl::15ec644c-371d-406c-8efd-69bbbcdc9c93" providerId="AD" clId="Web-{A8A0C5A1-48D7-4AF7-A1AA-93B33C3F5E73}"/>
    <pc:docChg chg="modSld">
      <pc:chgData name="Benno Buschmann" userId="S::bbuschmann@tudelft.nl::15ec644c-371d-406c-8efd-69bbbcdc9c93" providerId="AD" clId="Web-{A8A0C5A1-48D7-4AF7-A1AA-93B33C3F5E73}" dt="2023-09-04T14:28:59.979" v="1" actId="20577"/>
      <pc:docMkLst>
        <pc:docMk/>
      </pc:docMkLst>
      <pc:sldChg chg="modSp">
        <pc:chgData name="Benno Buschmann" userId="S::bbuschmann@tudelft.nl::15ec644c-371d-406c-8efd-69bbbcdc9c93" providerId="AD" clId="Web-{A8A0C5A1-48D7-4AF7-A1AA-93B33C3F5E73}" dt="2023-09-04T14:28:59.979" v="1" actId="20577"/>
        <pc:sldMkLst>
          <pc:docMk/>
          <pc:sldMk cId="1294824869" sldId="256"/>
        </pc:sldMkLst>
        <pc:spChg chg="mod">
          <ac:chgData name="Benno Buschmann" userId="S::bbuschmann@tudelft.nl::15ec644c-371d-406c-8efd-69bbbcdc9c93" providerId="AD" clId="Web-{A8A0C5A1-48D7-4AF7-A1AA-93B33C3F5E73}" dt="2023-09-04T14:28:59.979" v="1" actId="20577"/>
          <ac:spMkLst>
            <pc:docMk/>
            <pc:sldMk cId="1294824869" sldId="256"/>
            <ac:spMk id="7" creationId="{82F02001-B4CC-AC88-1D68-3870CEB9B0EA}"/>
          </ac:spMkLst>
        </pc:spChg>
      </pc:sldChg>
    </pc:docChg>
  </pc:docChgLst>
  <pc:docChgLst>
    <pc:chgData name="Benno Buschmann" userId="S::bbuschmann@tudelft.nl::15ec644c-371d-406c-8efd-69bbbcdc9c93" providerId="AD" clId="Web-{2326E986-4C46-4A4F-B508-23378CA93FD4}"/>
    <pc:docChg chg="modSld">
      <pc:chgData name="Benno Buschmann" userId="S::bbuschmann@tudelft.nl::15ec644c-371d-406c-8efd-69bbbcdc9c93" providerId="AD" clId="Web-{2326E986-4C46-4A4F-B508-23378CA93FD4}" dt="2023-09-04T14:28:47.957" v="1" actId="20577"/>
      <pc:docMkLst>
        <pc:docMk/>
      </pc:docMkLst>
      <pc:sldChg chg="modSp">
        <pc:chgData name="Benno Buschmann" userId="S::bbuschmann@tudelft.nl::15ec644c-371d-406c-8efd-69bbbcdc9c93" providerId="AD" clId="Web-{2326E986-4C46-4A4F-B508-23378CA93FD4}" dt="2023-09-04T14:28:47.957" v="1" actId="20577"/>
        <pc:sldMkLst>
          <pc:docMk/>
          <pc:sldMk cId="1294824869" sldId="256"/>
        </pc:sldMkLst>
        <pc:spChg chg="mod">
          <ac:chgData name="Benno Buschmann" userId="S::bbuschmann@tudelft.nl::15ec644c-371d-406c-8efd-69bbbcdc9c93" providerId="AD" clId="Web-{2326E986-4C46-4A4F-B508-23378CA93FD4}" dt="2023-09-04T14:28:47.957" v="1" actId="20577"/>
          <ac:spMkLst>
            <pc:docMk/>
            <pc:sldMk cId="1294824869" sldId="256"/>
            <ac:spMk id="7" creationId="{82F02001-B4CC-AC88-1D68-3870CEB9B0EA}"/>
          </ac:spMkLst>
        </pc:spChg>
      </pc:sldChg>
    </pc:docChg>
  </pc:docChgLst>
  <pc:docChgLst>
    <pc:chgData name="Ruben Wiersma" userId="3594b430-535d-41be-b63f-97edd20b26ce" providerId="ADAL" clId="{D24C0CE8-08A2-D34F-90EF-4CA5903F0327}"/>
    <pc:docChg chg="undo redo custSel addSld delSld modSld modMainMaster">
      <pc:chgData name="Ruben Wiersma" userId="3594b430-535d-41be-b63f-97edd20b26ce" providerId="ADAL" clId="{D24C0CE8-08A2-D34F-90EF-4CA5903F0327}" dt="2023-03-09T20:01:44.329" v="3750"/>
      <pc:docMkLst>
        <pc:docMk/>
      </pc:docMkLst>
      <pc:sldChg chg="addSp delSp modSp mod">
        <pc:chgData name="Ruben Wiersma" userId="3594b430-535d-41be-b63f-97edd20b26ce" providerId="ADAL" clId="{D24C0CE8-08A2-D34F-90EF-4CA5903F0327}" dt="2023-02-28T17:30:12.442" v="945" actId="20577"/>
        <pc:sldMkLst>
          <pc:docMk/>
          <pc:sldMk cId="1294824869" sldId="256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2" creationId="{77992D22-9858-BB9D-2CEB-42E57F9CC68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3" creationId="{5999ED81-7C9B-22DD-27C7-44DB21CD684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4" creationId="{CDAD37A2-FC6F-413F-528B-410E5297544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7" creationId="{82F02001-B4CC-AC88-1D68-3870CEB9B0EA}"/>
          </ac:spMkLst>
        </pc:spChg>
        <pc:spChg chg="mod">
          <ac:chgData name="Ruben Wiersma" userId="3594b430-535d-41be-b63f-97edd20b26ce" providerId="ADAL" clId="{D24C0CE8-08A2-D34F-90EF-4CA5903F0327}" dt="2023-02-28T17:30:12.442" v="945" actId="20577"/>
          <ac:spMkLst>
            <pc:docMk/>
            <pc:sldMk cId="1294824869" sldId="256"/>
            <ac:spMk id="9" creationId="{B27B0A80-C31A-9DD4-2170-2F7C6ACD30A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10" creationId="{162B3922-0CFB-72EF-8312-C29D33989481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3:55.560" v="1326" actId="2696"/>
        <pc:sldMkLst>
          <pc:docMk/>
          <pc:sldMk cId="1500676289" sldId="275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2" creationId="{45F3B422-185E-0D6D-C922-C6DCD49306D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3" creationId="{ADAE9B16-A47C-4D84-3164-58A98C5D67A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4" creationId="{4558503F-C8B4-28CD-342F-E2132B533F11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5" creationId="{0E1C54C2-E76F-BEE1-092D-BCE700AEF37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6" creationId="{6C4B2503-B16C-B2E5-81F9-315E230C3A33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7" creationId="{6A502A41-15E2-68F2-52CE-542797DE399F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46:28.770" v="2127" actId="2696"/>
        <pc:sldMkLst>
          <pc:docMk/>
          <pc:sldMk cId="2575777218" sldId="277"/>
        </pc:sldMkLst>
        <pc:spChg chg="mod">
          <ac:chgData name="Ruben Wiersma" userId="3594b430-535d-41be-b63f-97edd20b26ce" providerId="ADAL" clId="{D24C0CE8-08A2-D34F-90EF-4CA5903F0327}" dt="2023-02-28T17:43:40.515" v="1571" actId="20577"/>
          <ac:spMkLst>
            <pc:docMk/>
            <pc:sldMk cId="2575777218" sldId="277"/>
            <ac:spMk id="2" creationId="{C8008446-9BB8-3A33-8E50-4FB9BA48BE6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3" creationId="{057E04E3-15E9-4F44-6B9E-72B26CC3BEF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4" creationId="{3221E356-EF7A-9160-D923-397B2F9A60AC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5" creationId="{F3DD7187-AC9B-6F6A-11D0-BE7086022365}"/>
          </ac:spMkLst>
        </pc:spChg>
        <pc:spChg chg="add del mod">
          <ac:chgData name="Ruben Wiersma" userId="3594b430-535d-41be-b63f-97edd20b26ce" providerId="ADAL" clId="{D24C0CE8-08A2-D34F-90EF-4CA5903F0327}" dt="2023-02-28T17:39:19.384" v="1529" actId="478"/>
          <ac:spMkLst>
            <pc:docMk/>
            <pc:sldMk cId="2575777218" sldId="277"/>
            <ac:spMk id="12" creationId="{D16B3740-CA12-5DB6-6735-8FF58D5691A0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9:28.142" v="1543" actId="2696"/>
        <pc:sldMkLst>
          <pc:docMk/>
          <pc:sldMk cId="3718512377" sldId="278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3" creationId="{686F12FF-D07F-36AB-5622-E83B2D653B5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4" creationId="{477D8602-5790-1F6D-C5F9-1F3E5AF999F2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5" creationId="{15352D46-9882-E589-F867-9BB95C9FD244}"/>
          </ac:spMkLst>
        </pc:spChg>
        <pc:spChg chg="add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12" creationId="{DAE7605F-007E-CBC1-0D71-EEE30C1314C2}"/>
          </ac:spMkLst>
        </pc:spChg>
      </pc:sldChg>
      <pc:sldChg chg="addSp delSp modSp add del">
        <pc:chgData name="Ruben Wiersma" userId="3594b430-535d-41be-b63f-97edd20b26ce" providerId="ADAL" clId="{D24C0CE8-08A2-D34F-90EF-4CA5903F0327}" dt="2023-02-28T17:47:42.649" v="2172" actId="2696"/>
        <pc:sldMkLst>
          <pc:docMk/>
          <pc:sldMk cId="928014031" sldId="287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2" creationId="{7F4C143A-0B81-6D5F-65F1-20B7D99024C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3" creationId="{3035AB84-BF73-407D-420D-303E43F2A21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4" creationId="{FE125691-9F8D-09AA-C6FF-2084E2B1B248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5" creationId="{F48D9012-D4CC-A58D-DBC3-2D57B9DFEF02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6" creationId="{69C7AA5F-B272-0C76-7FD0-AD7749C8B8A7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7" creationId="{5D7E766F-F63F-A6DD-735E-DD13EA9FB663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8" creationId="{8E4B45B5-441E-4F56-EA46-BA902246D86E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9" creationId="{7A96A012-8194-8BF0-672D-F2981007E6F8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10" creationId="{C691631E-CB60-5DF9-5A3E-BBD868E34812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12:37.757" v="304" actId="2696"/>
        <pc:sldMkLst>
          <pc:docMk/>
          <pc:sldMk cId="1323832573" sldId="28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23832573" sldId="288"/>
            <ac:spMk id="2" creationId="{74D8722A-B1EE-5102-F389-39A703052A1E}"/>
          </ac:spMkLst>
        </pc:spChg>
        <pc:spChg chg="add del mod">
          <ac:chgData name="Ruben Wiersma" userId="3594b430-535d-41be-b63f-97edd20b26ce" providerId="ADAL" clId="{D24C0CE8-08A2-D34F-90EF-4CA5903F0327}" dt="2023-02-27T10:16:14.877" v="10" actId="478"/>
          <ac:spMkLst>
            <pc:docMk/>
            <pc:sldMk cId="1323832573" sldId="288"/>
            <ac:spMk id="4" creationId="{2B69F8C9-F472-6C51-5978-5A09B344C398}"/>
          </ac:spMkLst>
        </pc:spChg>
        <pc:spChg chg="mod">
          <ac:chgData name="Ruben Wiersma" userId="3594b430-535d-41be-b63f-97edd20b26ce" providerId="ADAL" clId="{D24C0CE8-08A2-D34F-90EF-4CA5903F0327}" dt="2023-02-28T17:10:28.034" v="286"/>
          <ac:spMkLst>
            <pc:docMk/>
            <pc:sldMk cId="1323832573" sldId="288"/>
            <ac:spMk id="5" creationId="{7051396B-524F-4A12-5FA8-689D15F48BFD}"/>
          </ac:spMkLst>
        </pc:spChg>
        <pc:spChg chg="mod">
          <ac:chgData name="Ruben Wiersma" userId="3594b430-535d-41be-b63f-97edd20b26ce" providerId="ADAL" clId="{D24C0CE8-08A2-D34F-90EF-4CA5903F0327}" dt="2023-02-28T17:10:28.034" v="286"/>
          <ac:spMkLst>
            <pc:docMk/>
            <pc:sldMk cId="1323832573" sldId="288"/>
            <ac:spMk id="14" creationId="{60933D29-D941-A3DC-FC98-1B9C4F3D6DB8}"/>
          </ac:spMkLst>
        </pc:spChg>
        <pc:picChg chg="mod">
          <ac:chgData name="Ruben Wiersma" userId="3594b430-535d-41be-b63f-97edd20b26ce" providerId="ADAL" clId="{D24C0CE8-08A2-D34F-90EF-4CA5903F0327}" dt="2023-02-28T16:50:38.173" v="20" actId="1076"/>
          <ac:picMkLst>
            <pc:docMk/>
            <pc:sldMk cId="1323832573" sldId="288"/>
            <ac:picMk id="9" creationId="{81E85593-5B8E-EC1C-3BE3-C9B9CB16E3A3}"/>
          </ac:picMkLst>
        </pc:picChg>
      </pc:sldChg>
      <pc:sldChg chg="addSp delSp modSp del">
        <pc:chgData name="Ruben Wiersma" userId="3594b430-535d-41be-b63f-97edd20b26ce" providerId="ADAL" clId="{D24C0CE8-08A2-D34F-90EF-4CA5903F0327}" dt="2023-02-28T17:31:50.927" v="1104" actId="2696"/>
        <pc:sldMkLst>
          <pc:docMk/>
          <pc:sldMk cId="459467253" sldId="289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4" creationId="{9BF00AA3-FCAF-8AAA-DB17-BA490DA5B57B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6" creationId="{1183D3D7-8BB8-070E-385E-F3C85FA0184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8" creationId="{8870DCCA-7B43-71BA-907A-CC58F582AABD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1:52.301" v="1105" actId="2696"/>
        <pc:sldMkLst>
          <pc:docMk/>
          <pc:sldMk cId="3851721098" sldId="290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4" creationId="{8CA31844-7D84-8592-053C-C39F202EFCDB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6" creationId="{EE726CB6-1A08-9104-FCB2-614FC0FA661E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7" creationId="{53FB9DEE-1024-58AA-8112-5AE666F3DC9B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38.712" v="1182" actId="2696"/>
        <pc:sldMkLst>
          <pc:docMk/>
          <pc:sldMk cId="1128733250" sldId="292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4" creationId="{033ECAE3-BD6B-8D1A-684B-DDD1709C899A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6" creationId="{6E9B65B8-334B-F723-D9C2-E29D5616A00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7" creationId="{8F131B81-28E6-D744-BB1B-669EAB65B9D2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40.040" v="1184" actId="2696"/>
        <pc:sldMkLst>
          <pc:docMk/>
          <pc:sldMk cId="3450828039" sldId="293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4" creationId="{2D15090F-2CEE-29CE-502D-70AC807EABE4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6" creationId="{E9123AB2-6788-A34C-07B0-C8A5ED47A28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7" creationId="{520FE832-FF55-E30E-73E9-BB812C8A5BE4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39.639" v="1183" actId="2696"/>
        <pc:sldMkLst>
          <pc:docMk/>
          <pc:sldMk cId="1836172713" sldId="294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4" creationId="{2D904F8E-17B1-58AE-5CC1-88CC5F7F61BD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6" creationId="{DC6857BD-706F-2416-83E6-DA395456FFB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7" creationId="{F6BA6587-C971-69C4-70A5-B3F8132DB73F}"/>
          </ac:spMkLst>
        </pc:spChg>
      </pc:sldChg>
      <pc:sldChg chg="addSp delSp modSp del mod modClrScheme chgLayout">
        <pc:chgData name="Ruben Wiersma" userId="3594b430-535d-41be-b63f-97edd20b26ce" providerId="ADAL" clId="{D24C0CE8-08A2-D34F-90EF-4CA5903F0327}" dt="2023-02-28T17:31:53.983" v="1106" actId="2696"/>
        <pc:sldMkLst>
          <pc:docMk/>
          <pc:sldMk cId="4192602129" sldId="295"/>
        </pc:sldMkLst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2" creationId="{74D8722A-B1EE-5102-F389-39A703052A1E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4" creationId="{1EBBAC9C-4044-E450-F3E1-4643187EBBA6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7" creationId="{E2C0E16C-8F66-C8E5-9332-6E2794B6D5A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8" creationId="{E334BF73-F7C4-3158-29F2-1FBF8F8DEF9B}"/>
          </ac:spMkLst>
        </pc:spChg>
      </pc:sldChg>
      <pc:sldChg chg="addSp delSp modSp mod modMedia setBg modClrScheme delAnim chgLayout">
        <pc:chgData name="Ruben Wiersma" userId="3594b430-535d-41be-b63f-97edd20b26ce" providerId="ADAL" clId="{D24C0CE8-08A2-D34F-90EF-4CA5903F0327}" dt="2023-03-03T12:50:40.128" v="3610"/>
        <pc:sldMkLst>
          <pc:docMk/>
          <pc:sldMk cId="1868697192" sldId="296"/>
        </pc:sldMkLst>
        <pc:spChg chg="add del mod ord">
          <ac:chgData name="Ruben Wiersma" userId="3594b430-535d-41be-b63f-97edd20b26ce" providerId="ADAL" clId="{D24C0CE8-08A2-D34F-90EF-4CA5903F0327}" dt="2023-02-28T17:13:46.611" v="314" actId="478"/>
          <ac:spMkLst>
            <pc:docMk/>
            <pc:sldMk cId="1868697192" sldId="296"/>
            <ac:spMk id="2" creationId="{201F0CA3-7B36-0045-71CA-FEF51FD8FF3C}"/>
          </ac:spMkLst>
        </pc:spChg>
        <pc:spChg chg="add mod">
          <ac:chgData name="Ruben Wiersma" userId="3594b430-535d-41be-b63f-97edd20b26ce" providerId="ADAL" clId="{D24C0CE8-08A2-D34F-90EF-4CA5903F0327}" dt="2023-03-03T12:50:40.128" v="3610"/>
          <ac:spMkLst>
            <pc:docMk/>
            <pc:sldMk cId="1868697192" sldId="296"/>
            <ac:spMk id="2" creationId="{890F5CD0-5B84-F3E7-D651-1D7C463A1E4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68697192" sldId="296"/>
            <ac:spMk id="3" creationId="{947417D2-66A4-AC49-309B-8B65A317C4FB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68697192" sldId="296"/>
            <ac:spMk id="4" creationId="{6D7091F4-DFBB-1871-0B37-9AB95D59AFD8}"/>
          </ac:spMkLst>
        </pc:spChg>
        <pc:spChg chg="mod ord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5" creationId="{87BE6101-7237-D5D0-CFD0-D0B9FB97ED36}"/>
          </ac:spMkLst>
        </pc:spChg>
        <pc:spChg chg="mod ord">
          <ac:chgData name="Ruben Wiersma" userId="3594b430-535d-41be-b63f-97edd20b26ce" providerId="ADAL" clId="{D24C0CE8-08A2-D34F-90EF-4CA5903F0327}" dt="2023-02-28T17:46:17.228" v="2126" actId="20577"/>
          <ac:spMkLst>
            <pc:docMk/>
            <pc:sldMk cId="1868697192" sldId="296"/>
            <ac:spMk id="6" creationId="{0667AA53-0A0C-9C92-615B-4E8B60B21CF1}"/>
          </ac:spMkLst>
        </pc:spChg>
        <pc:spChg chg="add del mod ord">
          <ac:chgData name="Ruben Wiersma" userId="3594b430-535d-41be-b63f-97edd20b26ce" providerId="ADAL" clId="{D24C0CE8-08A2-D34F-90EF-4CA5903F0327}" dt="2023-02-28T17:32:27.201" v="1180" actId="700"/>
          <ac:spMkLst>
            <pc:docMk/>
            <pc:sldMk cId="1868697192" sldId="296"/>
            <ac:spMk id="7" creationId="{80AE705B-3FCB-385D-04F1-1441EED05633}"/>
          </ac:spMkLst>
        </pc:spChg>
        <pc:spChg chg="add del mod ord">
          <ac:chgData name="Ruben Wiersma" userId="3594b430-535d-41be-b63f-97edd20b26ce" providerId="ADAL" clId="{D24C0CE8-08A2-D34F-90EF-4CA5903F0327}" dt="2023-02-28T17:39:49.014" v="1544" actId="478"/>
          <ac:spMkLst>
            <pc:docMk/>
            <pc:sldMk cId="1868697192" sldId="296"/>
            <ac:spMk id="8" creationId="{87FEA3E7-1739-60DC-2468-2E8C29741AD7}"/>
          </ac:spMkLst>
        </pc:spChg>
        <pc:spChg chg="add del mod">
          <ac:chgData name="Ruben Wiersma" userId="3594b430-535d-41be-b63f-97edd20b26ce" providerId="ADAL" clId="{D24C0CE8-08A2-D34F-90EF-4CA5903F0327}" dt="2023-02-28T17:42:27.005" v="1563"/>
          <ac:spMkLst>
            <pc:docMk/>
            <pc:sldMk cId="1868697192" sldId="296"/>
            <ac:spMk id="9" creationId="{74AB7979-FA78-ED67-E161-49AD12363F4A}"/>
          </ac:spMkLst>
        </pc:spChg>
        <pc:spChg chg="del">
          <ac:chgData name="Ruben Wiersma" userId="3594b430-535d-41be-b63f-97edd20b26ce" providerId="ADAL" clId="{D24C0CE8-08A2-D34F-90EF-4CA5903F0327}" dt="2023-02-28T17:32:33.562" v="1181" actId="478"/>
          <ac:spMkLst>
            <pc:docMk/>
            <pc:sldMk cId="1868697192" sldId="296"/>
            <ac:spMk id="10" creationId="{D3EE0F79-FF03-CED5-651E-6583113BB841}"/>
          </ac:spMkLst>
        </pc:spChg>
        <pc:spChg chg="add del mod">
          <ac:chgData name="Ruben Wiersma" userId="3594b430-535d-41be-b63f-97edd20b26ce" providerId="ADAL" clId="{D24C0CE8-08A2-D34F-90EF-4CA5903F0327}" dt="2023-02-28T17:42:27.005" v="1563"/>
          <ac:spMkLst>
            <pc:docMk/>
            <pc:sldMk cId="1868697192" sldId="296"/>
            <ac:spMk id="11" creationId="{10B5C7E2-6F38-1450-8BFB-02A00457F800}"/>
          </ac:spMkLst>
        </pc:spChg>
        <pc:spChg chg="add del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12" creationId="{C1DD1A8A-57D5-4A81-AD04-532B043C5611}"/>
          </ac:spMkLst>
        </pc:spChg>
        <pc:spChg chg="add del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14" creationId="{007891EC-4501-44ED-A8C8-B11B6DB767AB}"/>
          </ac:spMkLst>
        </pc:spChg>
        <pc:picChg chg="add del mod">
          <ac:chgData name="Ruben Wiersma" userId="3594b430-535d-41be-b63f-97edd20b26ce" providerId="ADAL" clId="{D24C0CE8-08A2-D34F-90EF-4CA5903F0327}" dt="2023-02-28T17:43:05.206" v="1570" actId="26606"/>
          <ac:picMkLst>
            <pc:docMk/>
            <pc:sldMk cId="1868697192" sldId="296"/>
            <ac:picMk id="13" creationId="{33186FAF-784E-528A-3615-FE703BD24FEA}"/>
          </ac:picMkLst>
        </pc:picChg>
      </pc:sldChg>
      <pc:sldChg chg="addSp delSp modSp mod modAnim">
        <pc:chgData name="Ruben Wiersma" userId="3594b430-535d-41be-b63f-97edd20b26ce" providerId="ADAL" clId="{D24C0CE8-08A2-D34F-90EF-4CA5903F0327}" dt="2023-03-03T12:50:55.878" v="3611"/>
        <pc:sldMkLst>
          <pc:docMk/>
          <pc:sldMk cId="717548212" sldId="297"/>
        </pc:sldMkLst>
        <pc:spChg chg="mod">
          <ac:chgData name="Ruben Wiersma" userId="3594b430-535d-41be-b63f-97edd20b26ce" providerId="ADAL" clId="{D24C0CE8-08A2-D34F-90EF-4CA5903F0327}" dt="2023-02-28T17:33:50.369" v="1325" actId="20577"/>
          <ac:spMkLst>
            <pc:docMk/>
            <pc:sldMk cId="717548212" sldId="297"/>
            <ac:spMk id="2" creationId="{8316A3F3-BBD4-912B-2C14-9588005F63F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3" creationId="{E2EC9289-6B3A-60A9-C5F4-4C1A5CA3B56E}"/>
          </ac:spMkLst>
        </pc:spChg>
        <pc:spChg chg="add mod">
          <ac:chgData name="Ruben Wiersma" userId="3594b430-535d-41be-b63f-97edd20b26ce" providerId="ADAL" clId="{D24C0CE8-08A2-D34F-90EF-4CA5903F0327}" dt="2023-03-03T12:50:55.878" v="3611"/>
          <ac:spMkLst>
            <pc:docMk/>
            <pc:sldMk cId="717548212" sldId="297"/>
            <ac:spMk id="3" creationId="{E9D78434-94FE-0A57-5486-8774A4860A2C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4" creationId="{6451766D-9D2C-6CCF-AEC1-9FAA2AA13CCC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5" creationId="{18015AA4-AC6A-C5F7-69FB-8943A1F1848F}"/>
          </ac:spMkLst>
        </pc:spChg>
        <pc:spChg chg="add del mod">
          <ac:chgData name="Ruben Wiersma" userId="3594b430-535d-41be-b63f-97edd20b26ce" providerId="ADAL" clId="{D24C0CE8-08A2-D34F-90EF-4CA5903F0327}" dt="2023-02-28T17:33:18.148" v="1267" actId="478"/>
          <ac:spMkLst>
            <pc:docMk/>
            <pc:sldMk cId="717548212" sldId="297"/>
            <ac:spMk id="6" creationId="{6BF34DDD-3533-52E7-BB65-DEE5BB60569A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8" creationId="{327D5B33-89A5-208E-AAAD-74B4C894535C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9" creationId="{1F3ADDE0-1468-6482-2151-84D472D3F950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0" creationId="{88517E07-872B-1475-47F4-0CC6743E7467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1" creationId="{D5147A0F-32C9-76E9-C579-0C5080CB0A90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2" creationId="{F5A3201A-2C40-95A2-2850-9C7E3E825249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3" creationId="{DD42979A-EF1C-5675-6BD7-10E51494DA32}"/>
          </ac:spMkLst>
        </pc:spChg>
        <pc:spChg chg="add del mod">
          <ac:chgData name="Ruben Wiersma" userId="3594b430-535d-41be-b63f-97edd20b26ce" providerId="ADAL" clId="{D24C0CE8-08A2-D34F-90EF-4CA5903F0327}" dt="2023-02-28T17:33:19.806" v="1268" actId="478"/>
          <ac:spMkLst>
            <pc:docMk/>
            <pc:sldMk cId="717548212" sldId="297"/>
            <ac:spMk id="14" creationId="{39C1658E-3D02-CD44-B12D-99AB8216F440}"/>
          </ac:spMkLst>
        </pc:spChg>
      </pc:sldChg>
      <pc:sldChg chg="addSp delSp modSp del mod modClrScheme chgLayout">
        <pc:chgData name="Ruben Wiersma" userId="3594b430-535d-41be-b63f-97edd20b26ce" providerId="ADAL" clId="{D24C0CE8-08A2-D34F-90EF-4CA5903F0327}" dt="2023-02-28T17:39:07.710" v="1528" actId="2696"/>
        <pc:sldMkLst>
          <pc:docMk/>
          <pc:sldMk cId="3504317866" sldId="298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2" creationId="{F66442CE-440A-E31C-7D62-6A40B04DE29A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3" creationId="{336BD4FC-FD03-C155-0C1F-51E9683BA857}"/>
          </ac:spMkLst>
        </pc:spChg>
        <pc:spChg chg="del">
          <ac:chgData name="Ruben Wiersma" userId="3594b430-535d-41be-b63f-97edd20b26ce" providerId="ADAL" clId="{D24C0CE8-08A2-D34F-90EF-4CA5903F0327}" dt="2023-02-28T17:13:32.118" v="311" actId="478"/>
          <ac:spMkLst>
            <pc:docMk/>
            <pc:sldMk cId="3504317866" sldId="298"/>
            <ac:spMk id="4" creationId="{CD446DDA-521F-FADB-CD4F-41D930C9D9F3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5" creationId="{D5A1DBCE-D1AC-3DC5-AFBC-148797490107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6" creationId="{5B4A3EEF-3A85-4B0A-AEB3-6D1F0A83D4A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7" creationId="{CB7BC5D6-4DB5-6BBE-0FF1-2DAF423FB38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8" creationId="{E5481E57-DC3A-C5CE-2F69-8F9D8CB9DE4B}"/>
          </ac:spMkLst>
        </pc:spChg>
        <pc:picChg chg="del">
          <ac:chgData name="Ruben Wiersma" userId="3594b430-535d-41be-b63f-97edd20b26ce" providerId="ADAL" clId="{D24C0CE8-08A2-D34F-90EF-4CA5903F0327}" dt="2023-02-28T17:13:26.860" v="310" actId="478"/>
          <ac:picMkLst>
            <pc:docMk/>
            <pc:sldMk cId="3504317866" sldId="298"/>
            <ac:picMk id="28" creationId="{D171C7D8-C777-B4CB-8353-278CD42E3AF6}"/>
          </ac:picMkLst>
        </pc:picChg>
      </pc:sldChg>
      <pc:sldChg chg="modSp del">
        <pc:chgData name="Ruben Wiersma" userId="3594b430-535d-41be-b63f-97edd20b26ce" providerId="ADAL" clId="{D24C0CE8-08A2-D34F-90EF-4CA5903F0327}" dt="2023-02-28T17:14:22.982" v="487" actId="2696"/>
        <pc:sldMkLst>
          <pc:docMk/>
          <pc:sldMk cId="2724726858" sldId="299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724726858" sldId="299"/>
            <ac:spMk id="2" creationId="{88382FD6-2055-8A0B-9F78-590444C60EE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724726858" sldId="299"/>
            <ac:spMk id="4" creationId="{F178722A-B123-327F-6A66-CCD3FA945DD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724726858" sldId="299"/>
            <ac:spMk id="5" creationId="{442CFB12-84D2-7143-1CE8-70E2967517DA}"/>
          </ac:spMkLst>
        </pc:spChg>
      </pc:sldChg>
      <pc:sldChg chg="modSp del">
        <pc:chgData name="Ruben Wiersma" userId="3594b430-535d-41be-b63f-97edd20b26ce" providerId="ADAL" clId="{D24C0CE8-08A2-D34F-90EF-4CA5903F0327}" dt="2023-02-28T17:14:22.032" v="486" actId="2696"/>
        <pc:sldMkLst>
          <pc:docMk/>
          <pc:sldMk cId="3515213720" sldId="300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515213720" sldId="300"/>
            <ac:spMk id="2" creationId="{F7059D4E-66BE-038A-DD58-034936D8FA4A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515213720" sldId="300"/>
            <ac:spMk id="4" creationId="{5871B236-99E6-7D24-BE63-842CA145270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515213720" sldId="300"/>
            <ac:spMk id="5" creationId="{CAB47680-A8D7-DF9B-7F70-4760663C98A2}"/>
          </ac:spMkLst>
        </pc:spChg>
      </pc:sldChg>
      <pc:sldChg chg="modSp del">
        <pc:chgData name="Ruben Wiersma" userId="3594b430-535d-41be-b63f-97edd20b26ce" providerId="ADAL" clId="{D24C0CE8-08A2-D34F-90EF-4CA5903F0327}" dt="2023-02-28T17:14:21.824" v="485" actId="2696"/>
        <pc:sldMkLst>
          <pc:docMk/>
          <pc:sldMk cId="1095562656" sldId="301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095562656" sldId="301"/>
            <ac:spMk id="2" creationId="{FB4EC84B-31E1-74FD-FEE0-DFB3E3B68C5A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095562656" sldId="301"/>
            <ac:spMk id="4" creationId="{23225922-7BA1-4172-C792-6FDFD210774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095562656" sldId="301"/>
            <ac:spMk id="5" creationId="{286B6A3F-D0A1-7E75-357C-33769659EA47}"/>
          </ac:spMkLst>
        </pc:spChg>
      </pc:sldChg>
      <pc:sldChg chg="modSp del">
        <pc:chgData name="Ruben Wiersma" userId="3594b430-535d-41be-b63f-97edd20b26ce" providerId="ADAL" clId="{D24C0CE8-08A2-D34F-90EF-4CA5903F0327}" dt="2023-02-28T17:14:21.619" v="484" actId="2696"/>
        <pc:sldMkLst>
          <pc:docMk/>
          <pc:sldMk cId="1819830701" sldId="302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819830701" sldId="302"/>
            <ac:spMk id="2" creationId="{46F9BC5C-AEF6-9485-DEE9-EF99DDECFBD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819830701" sldId="302"/>
            <ac:spMk id="4" creationId="{8118B71C-946A-6DD2-7EE3-8DA9DC2A27F5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819830701" sldId="302"/>
            <ac:spMk id="5" creationId="{DFCE81A6-F4A0-468C-2584-11395602FDF4}"/>
          </ac:spMkLst>
        </pc:spChg>
      </pc:sldChg>
      <pc:sldChg chg="modSp del">
        <pc:chgData name="Ruben Wiersma" userId="3594b430-535d-41be-b63f-97edd20b26ce" providerId="ADAL" clId="{D24C0CE8-08A2-D34F-90EF-4CA5903F0327}" dt="2023-02-28T17:14:21.424" v="483" actId="2696"/>
        <pc:sldMkLst>
          <pc:docMk/>
          <pc:sldMk cId="3738294201" sldId="303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738294201" sldId="303"/>
            <ac:spMk id="2" creationId="{3C1B4611-0B47-11BD-E98C-5EFD58FDD12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38294201" sldId="303"/>
            <ac:spMk id="4" creationId="{17AF0A23-8B3D-7465-9681-21DA800AB3A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38294201" sldId="303"/>
            <ac:spMk id="5" creationId="{1489486F-A028-74C5-5FB2-347E83F46AF7}"/>
          </ac:spMkLst>
        </pc:spChg>
      </pc:sldChg>
      <pc:sldChg chg="modSp del">
        <pc:chgData name="Ruben Wiersma" userId="3594b430-535d-41be-b63f-97edd20b26ce" providerId="ADAL" clId="{D24C0CE8-08A2-D34F-90EF-4CA5903F0327}" dt="2023-02-28T17:14:21.232" v="482" actId="2696"/>
        <pc:sldMkLst>
          <pc:docMk/>
          <pc:sldMk cId="1486361601" sldId="304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486361601" sldId="304"/>
            <ac:spMk id="2" creationId="{1ED57643-E045-733F-EF97-37E92C01878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86361601" sldId="304"/>
            <ac:spMk id="4" creationId="{52ED3551-89E8-4822-BA15-F2F897AF678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86361601" sldId="304"/>
            <ac:spMk id="5" creationId="{F9A8AF74-101E-D09C-A9E7-F8D780BF413C}"/>
          </ac:spMkLst>
        </pc:spChg>
      </pc:sldChg>
      <pc:sldChg chg="modSp del">
        <pc:chgData name="Ruben Wiersma" userId="3594b430-535d-41be-b63f-97edd20b26ce" providerId="ADAL" clId="{D24C0CE8-08A2-D34F-90EF-4CA5903F0327}" dt="2023-02-28T17:14:21.021" v="481" actId="2696"/>
        <pc:sldMkLst>
          <pc:docMk/>
          <pc:sldMk cId="4033496905" sldId="305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4033496905" sldId="305"/>
            <ac:spMk id="2" creationId="{31F147C6-5701-16BD-15BE-F42435C41C56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4033496905" sldId="305"/>
            <ac:spMk id="4" creationId="{B138515C-7415-8C4F-3535-FD2F3A413B5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4033496905" sldId="305"/>
            <ac:spMk id="5" creationId="{55EE6517-8A3F-DD50-619D-C79E55CA14AF}"/>
          </ac:spMkLst>
        </pc:spChg>
      </pc:sldChg>
      <pc:sldChg chg="modSp del">
        <pc:chgData name="Ruben Wiersma" userId="3594b430-535d-41be-b63f-97edd20b26ce" providerId="ADAL" clId="{D24C0CE8-08A2-D34F-90EF-4CA5903F0327}" dt="2023-02-28T17:14:20.824" v="480" actId="2696"/>
        <pc:sldMkLst>
          <pc:docMk/>
          <pc:sldMk cId="3789913784" sldId="306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789913784" sldId="306"/>
            <ac:spMk id="2" creationId="{E23BFAAB-3477-F6FC-FCE6-CD0D8E13127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89913784" sldId="306"/>
            <ac:spMk id="4" creationId="{789DC4F7-DAA8-CEFD-8921-0C9D7479303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89913784" sldId="306"/>
            <ac:spMk id="5" creationId="{55E1BED1-BA02-D335-4E81-6FFB65721DA5}"/>
          </ac:spMkLst>
        </pc:spChg>
      </pc:sldChg>
      <pc:sldChg chg="modSp del">
        <pc:chgData name="Ruben Wiersma" userId="3594b430-535d-41be-b63f-97edd20b26ce" providerId="ADAL" clId="{D24C0CE8-08A2-D34F-90EF-4CA5903F0327}" dt="2023-02-28T17:14:20.627" v="479" actId="2696"/>
        <pc:sldMkLst>
          <pc:docMk/>
          <pc:sldMk cId="2018361782" sldId="307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018361782" sldId="307"/>
            <ac:spMk id="2" creationId="{88248E80-BF2A-62E0-0128-7994B88AFAE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018361782" sldId="307"/>
            <ac:spMk id="4" creationId="{1DFD4E18-B8B8-A116-C0D4-04C69C64FFD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018361782" sldId="307"/>
            <ac:spMk id="5" creationId="{4B3F4366-C362-F28B-E32D-E7C153C5E556}"/>
          </ac:spMkLst>
        </pc:spChg>
      </pc:sldChg>
      <pc:sldChg chg="modSp del">
        <pc:chgData name="Ruben Wiersma" userId="3594b430-535d-41be-b63f-97edd20b26ce" providerId="ADAL" clId="{D24C0CE8-08A2-D34F-90EF-4CA5903F0327}" dt="2023-02-28T17:14:20.398" v="478" actId="2696"/>
        <pc:sldMkLst>
          <pc:docMk/>
          <pc:sldMk cId="3364998188" sldId="308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364998188" sldId="308"/>
            <ac:spMk id="2" creationId="{F887CED3-E6BB-7A48-783C-1A210231DD8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364998188" sldId="308"/>
            <ac:spMk id="4" creationId="{C249D9C4-8016-3BE9-F8C3-D4066A0FEE9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364998188" sldId="308"/>
            <ac:spMk id="5" creationId="{323F3EAE-F1C4-DA5C-271F-F3F541DC5D4A}"/>
          </ac:spMkLst>
        </pc:spChg>
      </pc:sldChg>
      <pc:sldChg chg="modSp del">
        <pc:chgData name="Ruben Wiersma" userId="3594b430-535d-41be-b63f-97edd20b26ce" providerId="ADAL" clId="{D24C0CE8-08A2-D34F-90EF-4CA5903F0327}" dt="2023-02-28T17:14:20.088" v="477" actId="2696"/>
        <pc:sldMkLst>
          <pc:docMk/>
          <pc:sldMk cId="3826095095" sldId="309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826095095" sldId="309"/>
            <ac:spMk id="2" creationId="{9A99EB65-7339-A1DA-2685-B69C20755082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826095095" sldId="309"/>
            <ac:spMk id="4" creationId="{542802A7-EF2A-5D0A-D8EF-0BC8C6000589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826095095" sldId="309"/>
            <ac:spMk id="5" creationId="{01D5D03E-879D-415A-243C-E074A5CF4C0B}"/>
          </ac:spMkLst>
        </pc:spChg>
      </pc:sldChg>
      <pc:sldChg chg="modSp del">
        <pc:chgData name="Ruben Wiersma" userId="3594b430-535d-41be-b63f-97edd20b26ce" providerId="ADAL" clId="{D24C0CE8-08A2-D34F-90EF-4CA5903F0327}" dt="2023-02-28T17:14:19.683" v="476" actId="2696"/>
        <pc:sldMkLst>
          <pc:docMk/>
          <pc:sldMk cId="2554701709" sldId="310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554701709" sldId="310"/>
            <ac:spMk id="2" creationId="{F5E45A95-892C-013D-3F09-7E2438D20F63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554701709" sldId="310"/>
            <ac:spMk id="4" creationId="{81FF1427-304C-9177-FC24-AC1434229AB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554701709" sldId="310"/>
            <ac:spMk id="5" creationId="{F18FEFD4-1B2A-7A0C-13F6-193E3E1BF87A}"/>
          </ac:spMkLst>
        </pc:spChg>
      </pc:sldChg>
      <pc:sldChg chg="modSp del">
        <pc:chgData name="Ruben Wiersma" userId="3594b430-535d-41be-b63f-97edd20b26ce" providerId="ADAL" clId="{D24C0CE8-08A2-D34F-90EF-4CA5903F0327}" dt="2023-02-28T17:14:18.840" v="475" actId="2696"/>
        <pc:sldMkLst>
          <pc:docMk/>
          <pc:sldMk cId="1447252294" sldId="311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447252294" sldId="311"/>
            <ac:spMk id="2" creationId="{BE9AAC02-0D5A-7E24-55C8-598A65DC739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47252294" sldId="311"/>
            <ac:spMk id="4" creationId="{A2CB9046-8770-3200-C2FF-43BFEAC3B314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47252294" sldId="311"/>
            <ac:spMk id="5" creationId="{32EF108C-0139-3B4F-C54F-FC94943D55A1}"/>
          </ac:spMkLst>
        </pc:spChg>
      </pc:sldChg>
      <pc:sldChg chg="modSp del">
        <pc:chgData name="Ruben Wiersma" userId="3594b430-535d-41be-b63f-97edd20b26ce" providerId="ADAL" clId="{D24C0CE8-08A2-D34F-90EF-4CA5903F0327}" dt="2023-02-28T17:14:16.940" v="457" actId="2696"/>
        <pc:sldMkLst>
          <pc:docMk/>
          <pc:sldMk cId="3451886651" sldId="31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51886651" sldId="31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9" v="361" actId="2696"/>
        <pc:sldMkLst>
          <pc:docMk/>
          <pc:sldMk cId="1672225741" sldId="31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72225741" sldId="31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7" v="437" actId="2696"/>
        <pc:sldMkLst>
          <pc:docMk/>
          <pc:sldMk cId="3889946925" sldId="31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89946925" sldId="31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7" v="381" actId="2696"/>
        <pc:sldMkLst>
          <pc:docMk/>
          <pc:sldMk cId="2832048385" sldId="31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32048385" sldId="31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1" v="366" actId="2696"/>
        <pc:sldMkLst>
          <pc:docMk/>
          <pc:sldMk cId="4261117092" sldId="31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61117092" sldId="31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73" v="319" actId="2696"/>
        <pc:sldMkLst>
          <pc:docMk/>
          <pc:sldMk cId="1637838991" sldId="31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37838991" sldId="31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0" v="471" actId="2696"/>
        <pc:sldMkLst>
          <pc:docMk/>
          <pc:sldMk cId="801497388" sldId="31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01497388" sldId="31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6" v="423" actId="2696"/>
        <pc:sldMkLst>
          <pc:docMk/>
          <pc:sldMk cId="2756591184" sldId="31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56591184" sldId="31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8" v="365" actId="2696"/>
        <pc:sldMkLst>
          <pc:docMk/>
          <pc:sldMk cId="1230606027" sldId="32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30606027" sldId="32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3" v="459" actId="2696"/>
        <pc:sldMkLst>
          <pc:docMk/>
          <pc:sldMk cId="3132211358" sldId="32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32211358" sldId="32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4" v="421" actId="2696"/>
        <pc:sldMkLst>
          <pc:docMk/>
          <pc:sldMk cId="4029404043" sldId="32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29404043" sldId="32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9" v="343" actId="2696"/>
        <pc:sldMkLst>
          <pc:docMk/>
          <pc:sldMk cId="1038250736" sldId="32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038250736" sldId="32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5" v="436" actId="2696"/>
        <pc:sldMkLst>
          <pc:docMk/>
          <pc:sldMk cId="265419278" sldId="32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65419278" sldId="32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6" v="410" actId="2696"/>
        <pc:sldMkLst>
          <pc:docMk/>
          <pc:sldMk cId="648495744" sldId="32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48495744" sldId="32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5" v="338" actId="2696"/>
        <pc:sldMkLst>
          <pc:docMk/>
          <pc:sldMk cId="3572118027" sldId="32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72118027" sldId="32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9" v="357" actId="2696"/>
        <pc:sldMkLst>
          <pc:docMk/>
          <pc:sldMk cId="2381500631" sldId="32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81500631" sldId="32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2" v="434" actId="2696"/>
        <pc:sldMkLst>
          <pc:docMk/>
          <pc:sldMk cId="688533678" sldId="32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88533678" sldId="32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2" v="332" actId="2696"/>
        <pc:sldMkLst>
          <pc:docMk/>
          <pc:sldMk cId="2816346537" sldId="32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16346537" sldId="32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6" v="386" actId="2696"/>
        <pc:sldMkLst>
          <pc:docMk/>
          <pc:sldMk cId="524754125" sldId="33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24754125" sldId="33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9" v="418" actId="2696"/>
        <pc:sldMkLst>
          <pc:docMk/>
          <pc:sldMk cId="1822296434" sldId="33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22296434" sldId="33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2" v="427" actId="2696"/>
        <pc:sldMkLst>
          <pc:docMk/>
          <pc:sldMk cId="1693043511" sldId="33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93043511" sldId="33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5" v="397" actId="2696"/>
        <pc:sldMkLst>
          <pc:docMk/>
          <pc:sldMk cId="523477421" sldId="33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23477421" sldId="33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6" v="360" actId="2696"/>
        <pc:sldMkLst>
          <pc:docMk/>
          <pc:sldMk cId="3411732650" sldId="33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11732650" sldId="33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3" v="402" actId="2696"/>
        <pc:sldMkLst>
          <pc:docMk/>
          <pc:sldMk cId="1326374840" sldId="33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26374840" sldId="33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1" v="370" actId="2696"/>
        <pc:sldMkLst>
          <pc:docMk/>
          <pc:sldMk cId="3671273774" sldId="33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71273774" sldId="33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0" v="349" actId="2696"/>
        <pc:sldMkLst>
          <pc:docMk/>
          <pc:sldMk cId="908540533" sldId="33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08540533" sldId="33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67" v="318" actId="2696"/>
        <pc:sldMkLst>
          <pc:docMk/>
          <pc:sldMk cId="2321846899" sldId="33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21846899" sldId="33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2" v="458" actId="2696"/>
        <pc:sldMkLst>
          <pc:docMk/>
          <pc:sldMk cId="3412489529" sldId="33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12489529" sldId="33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62" v="317" actId="2696"/>
        <pc:sldMkLst>
          <pc:docMk/>
          <pc:sldMk cId="3900799140" sldId="34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00799140" sldId="34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9" v="456" actId="2696"/>
        <pc:sldMkLst>
          <pc:docMk/>
          <pc:sldMk cId="1248294505" sldId="34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48294505" sldId="34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6" v="462" actId="2696"/>
        <pc:sldMkLst>
          <pc:docMk/>
          <pc:sldMk cId="1891017594" sldId="34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91017594" sldId="34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6" v="372" actId="2696"/>
        <pc:sldMkLst>
          <pc:docMk/>
          <pc:sldMk cId="3291171391" sldId="34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91171391" sldId="34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4" v="443" actId="2696"/>
        <pc:sldMkLst>
          <pc:docMk/>
          <pc:sldMk cId="2777908775" sldId="34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77908775" sldId="34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5" v="355" actId="2696"/>
        <pc:sldMkLst>
          <pc:docMk/>
          <pc:sldMk cId="3170167150" sldId="34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70167150" sldId="34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94" v="474" actId="2696"/>
        <pc:sldMkLst>
          <pc:docMk/>
          <pc:sldMk cId="4081467475" sldId="34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81467475" sldId="34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6" v="342" actId="2696"/>
        <pc:sldMkLst>
          <pc:docMk/>
          <pc:sldMk cId="1273322058" sldId="34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73322058" sldId="34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77" v="320" actId="2696"/>
        <pc:sldMkLst>
          <pc:docMk/>
          <pc:sldMk cId="2738151262" sldId="34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38151262" sldId="34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9" v="425" actId="2696"/>
        <pc:sldMkLst>
          <pc:docMk/>
          <pc:sldMk cId="2451214854" sldId="34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51214854" sldId="34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6" v="330" actId="2696"/>
        <pc:sldMkLst>
          <pc:docMk/>
          <pc:sldMk cId="3885411049" sldId="35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85411049" sldId="35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7" v="417" actId="2696"/>
        <pc:sldMkLst>
          <pc:docMk/>
          <pc:sldMk cId="3479083436" sldId="35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79083436" sldId="35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7" v="473" actId="2696"/>
        <pc:sldMkLst>
          <pc:docMk/>
          <pc:sldMk cId="2895878280" sldId="35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95878280" sldId="35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4" v="380" actId="2696"/>
        <pc:sldMkLst>
          <pc:docMk/>
          <pc:sldMk cId="1684475208" sldId="35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84475208" sldId="35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2" v="354" actId="2696"/>
        <pc:sldMkLst>
          <pc:docMk/>
          <pc:sldMk cId="3663559851" sldId="35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63559851" sldId="35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5" v="351" actId="2696"/>
        <pc:sldMkLst>
          <pc:docMk/>
          <pc:sldMk cId="2895120620" sldId="35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95120620" sldId="35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1" v="407" actId="2696"/>
        <pc:sldMkLst>
          <pc:docMk/>
          <pc:sldMk cId="3318969838" sldId="35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18969838" sldId="35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2" v="379" actId="2696"/>
        <pc:sldMkLst>
          <pc:docMk/>
          <pc:sldMk cId="3711914961" sldId="35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11914961" sldId="35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9" v="378" actId="2696"/>
        <pc:sldMkLst>
          <pc:docMk/>
          <pc:sldMk cId="1636013435" sldId="35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36013435" sldId="35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3" v="375" actId="2696"/>
        <pc:sldMkLst>
          <pc:docMk/>
          <pc:sldMk cId="4003716665" sldId="35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03716665" sldId="35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78" v="470" actId="2696"/>
        <pc:sldMkLst>
          <pc:docMk/>
          <pc:sldMk cId="743932264" sldId="36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743932264" sldId="36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1" v="426" actId="2696"/>
        <pc:sldMkLst>
          <pc:docMk/>
          <pc:sldMk cId="3029231875" sldId="36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29231875" sldId="36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3" v="442" actId="2696"/>
        <pc:sldMkLst>
          <pc:docMk/>
          <pc:sldMk cId="1533841033" sldId="36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33841033" sldId="36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4" v="409" actId="2696"/>
        <pc:sldMkLst>
          <pc:docMk/>
          <pc:sldMk cId="1336714739" sldId="36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36714739" sldId="36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4" v="460" actId="2696"/>
        <pc:sldMkLst>
          <pc:docMk/>
          <pc:sldMk cId="3345238072" sldId="36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45238072" sldId="36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1" v="472" actId="2696"/>
        <pc:sldMkLst>
          <pc:docMk/>
          <pc:sldMk cId="4099305380" sldId="36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99305380" sldId="36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9" v="328" actId="2696"/>
        <pc:sldMkLst>
          <pc:docMk/>
          <pc:sldMk cId="3780527693" sldId="36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80527693" sldId="36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8" v="339" actId="2696"/>
        <pc:sldMkLst>
          <pc:docMk/>
          <pc:sldMk cId="4270587180" sldId="36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70587180" sldId="36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9" v="369" actId="2696"/>
        <pc:sldMkLst>
          <pc:docMk/>
          <pc:sldMk cId="1214851140" sldId="36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14851140" sldId="36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7" v="455" actId="2696"/>
        <pc:sldMkLst>
          <pc:docMk/>
          <pc:sldMk cId="2085713374" sldId="36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85713374" sldId="36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1" v="441" actId="2696"/>
        <pc:sldMkLst>
          <pc:docMk/>
          <pc:sldMk cId="3855500988" sldId="37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55500988" sldId="37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72" v="469" actId="2696"/>
        <pc:sldMkLst>
          <pc:docMk/>
          <pc:sldMk cId="1164604400" sldId="37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64604400" sldId="37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3" v="341" actId="2696"/>
        <pc:sldMkLst>
          <pc:docMk/>
          <pc:sldMk cId="3374170500" sldId="37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74170500" sldId="37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3" v="415" actId="2696"/>
        <pc:sldMkLst>
          <pc:docMk/>
          <pc:sldMk cId="3707567089" sldId="37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07567089" sldId="37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7" v="463" actId="2696"/>
        <pc:sldMkLst>
          <pc:docMk/>
          <pc:sldMk cId="2335482256" sldId="37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35482256" sldId="37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8" v="431" actId="2696"/>
        <pc:sldMkLst>
          <pc:docMk/>
          <pc:sldMk cId="3262890158" sldId="37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62890158" sldId="37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6" v="430" actId="2696"/>
        <pc:sldMkLst>
          <pc:docMk/>
          <pc:sldMk cId="35454784" sldId="37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454784" sldId="37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9" v="432" actId="2696"/>
        <pc:sldMkLst>
          <pc:docMk/>
          <pc:sldMk cId="1332436917" sldId="37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32436917" sldId="37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9" v="465" actId="2696"/>
        <pc:sldMkLst>
          <pc:docMk/>
          <pc:sldMk cId="4019624535" sldId="37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19624535" sldId="37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3" v="363" actId="2696"/>
        <pc:sldMkLst>
          <pc:docMk/>
          <pc:sldMk cId="738254706" sldId="37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738254706" sldId="37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8" v="446" actId="2696"/>
        <pc:sldMkLst>
          <pc:docMk/>
          <pc:sldMk cId="4157334068" sldId="38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57334068" sldId="38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6" v="368" actId="2696"/>
        <pc:sldMkLst>
          <pc:docMk/>
          <pc:sldMk cId="1316072981" sldId="38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16072981" sldId="38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6" v="327" actId="2696"/>
        <pc:sldMkLst>
          <pc:docMk/>
          <pc:sldMk cId="4066847802" sldId="38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66847802" sldId="38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4" v="428" actId="2696"/>
        <pc:sldMkLst>
          <pc:docMk/>
          <pc:sldMk cId="1723421297" sldId="38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23421297" sldId="38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9" v="331" actId="2696"/>
        <pc:sldMkLst>
          <pc:docMk/>
          <pc:sldMk cId="2143380325" sldId="38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43380325" sldId="38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8" v="387" actId="2696"/>
        <pc:sldMkLst>
          <pc:docMk/>
          <pc:sldMk cId="3970145245" sldId="38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70145245" sldId="38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2" v="450" actId="2696"/>
        <pc:sldMkLst>
          <pc:docMk/>
          <pc:sldMk cId="2990713255" sldId="38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90713255" sldId="38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6" v="454" actId="2696"/>
        <pc:sldMkLst>
          <pc:docMk/>
          <pc:sldMk cId="167229252" sldId="38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7229252" sldId="38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9" v="382" actId="2696"/>
        <pc:sldMkLst>
          <pc:docMk/>
          <pc:sldMk cId="317649324" sldId="38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7649324" sldId="38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4" v="371" actId="2696"/>
        <pc:sldMkLst>
          <pc:docMk/>
          <pc:sldMk cId="1200889425" sldId="38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00889425" sldId="38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5" v="376" actId="2696"/>
        <pc:sldMkLst>
          <pc:docMk/>
          <pc:sldMk cId="891591264" sldId="39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91591264" sldId="39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3" v="350" actId="2696"/>
        <pc:sldMkLst>
          <pc:docMk/>
          <pc:sldMk cId="2103220473" sldId="39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03220473" sldId="39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8" v="393" actId="2696"/>
        <pc:sldMkLst>
          <pc:docMk/>
          <pc:sldMk cId="1841137409" sldId="39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41137409" sldId="39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8" v="373" actId="2696"/>
        <pc:sldMkLst>
          <pc:docMk/>
          <pc:sldMk cId="635970389" sldId="39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35970389" sldId="39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0" v="388" actId="2696"/>
        <pc:sldMkLst>
          <pc:docMk/>
          <pc:sldMk cId="2040046900" sldId="39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40046900" sldId="39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0" v="413" actId="2696"/>
        <pc:sldMkLst>
          <pc:docMk/>
          <pc:sldMk cId="3451128647" sldId="39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51128647" sldId="39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1" v="449" actId="2696"/>
        <pc:sldMkLst>
          <pc:docMk/>
          <pc:sldMk cId="800712336" sldId="39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00712336" sldId="39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7" v="377" actId="2696"/>
        <pc:sldMkLst>
          <pc:docMk/>
          <pc:sldMk cId="3713000889" sldId="39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13000889" sldId="39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5" v="416" actId="2696"/>
        <pc:sldMkLst>
          <pc:docMk/>
          <pc:sldMk cId="972880581" sldId="39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72880581" sldId="39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3" v="326" actId="2696"/>
        <pc:sldMkLst>
          <pc:docMk/>
          <pc:sldMk cId="3291556623" sldId="39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91556623" sldId="39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3" v="359" actId="2696"/>
        <pc:sldMkLst>
          <pc:docMk/>
          <pc:sldMk cId="1589870837" sldId="40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89870837" sldId="40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65" v="468" actId="2696"/>
        <pc:sldMkLst>
          <pc:docMk/>
          <pc:sldMk cId="3302157405" sldId="40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02157405" sldId="40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9" v="439" actId="2696"/>
        <pc:sldMkLst>
          <pc:docMk/>
          <pc:sldMk cId="2548583451" sldId="40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48583451" sldId="40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2" v="337" actId="2696"/>
        <pc:sldMkLst>
          <pc:docMk/>
          <pc:sldMk cId="1797285240" sldId="40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97285240" sldId="40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2" v="329" actId="2696"/>
        <pc:sldMkLst>
          <pc:docMk/>
          <pc:sldMk cId="1696088867" sldId="40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96088867" sldId="40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5" v="461" actId="2696"/>
        <pc:sldMkLst>
          <pc:docMk/>
          <pc:sldMk cId="2546693237" sldId="40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46693237" sldId="40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9" v="412" actId="2696"/>
        <pc:sldMkLst>
          <pc:docMk/>
          <pc:sldMk cId="207448023" sldId="40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7448023" sldId="40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0" v="400" actId="2696"/>
        <pc:sldMkLst>
          <pc:docMk/>
          <pc:sldMk cId="357041251" sldId="40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7041251" sldId="40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3" v="451" actId="2696"/>
        <pc:sldMkLst>
          <pc:docMk/>
          <pc:sldMk cId="1272120323" sldId="40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72120323" sldId="40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1" v="433" actId="2696"/>
        <pc:sldMkLst>
          <pc:docMk/>
          <pc:sldMk cId="2020166967" sldId="40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20166967" sldId="40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1" v="344" actId="2696"/>
        <pc:sldMkLst>
          <pc:docMk/>
          <pc:sldMk cId="4268766974" sldId="41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68766974" sldId="41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4" v="435" actId="2696"/>
        <pc:sldMkLst>
          <pc:docMk/>
          <pc:sldMk cId="1203162120" sldId="41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03162120" sldId="41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5" v="391" actId="2696"/>
        <pc:sldMkLst>
          <pc:docMk/>
          <pc:sldMk cId="3642690535" sldId="41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42690535" sldId="41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7" v="398" actId="2696"/>
        <pc:sldMkLst>
          <pc:docMk/>
          <pc:sldMk cId="1195578134" sldId="41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95578134" sldId="41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5" v="444" actId="2696"/>
        <pc:sldMkLst>
          <pc:docMk/>
          <pc:sldMk cId="2767395336" sldId="41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67395336" sldId="41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4" v="452" actId="2696"/>
        <pc:sldMkLst>
          <pc:docMk/>
          <pc:sldMk cId="1513831002" sldId="41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13831002" sldId="41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6" v="323" actId="2696"/>
        <pc:sldMkLst>
          <pc:docMk/>
          <pc:sldMk cId="2768888855" sldId="41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68888855" sldId="41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9" v="447" actId="2696"/>
        <pc:sldMkLst>
          <pc:docMk/>
          <pc:sldMk cId="3839174227" sldId="41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39174227" sldId="41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2" v="420" actId="2696"/>
        <pc:sldMkLst>
          <pc:docMk/>
          <pc:sldMk cId="1285157653" sldId="41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85157653" sldId="41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3" v="390" actId="2696"/>
        <pc:sldMkLst>
          <pc:docMk/>
          <pc:sldMk cId="419077608" sldId="41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9077608" sldId="41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7" v="411" actId="2696"/>
        <pc:sldMkLst>
          <pc:docMk/>
          <pc:sldMk cId="2145994232" sldId="42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45994232" sldId="42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0" v="321" actId="2696"/>
        <pc:sldMkLst>
          <pc:docMk/>
          <pc:sldMk cId="561511658" sldId="42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61511658" sldId="42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8" v="464" actId="2696"/>
        <pc:sldMkLst>
          <pc:docMk/>
          <pc:sldMk cId="281431680" sldId="42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1431680" sldId="42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0" v="336" actId="2696"/>
        <pc:sldMkLst>
          <pc:docMk/>
          <pc:sldMk cId="1250327496" sldId="42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50327496" sldId="42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0" v="394" actId="2696"/>
        <pc:sldMkLst>
          <pc:docMk/>
          <pc:sldMk cId="2163458080" sldId="42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63458080" sldId="42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1" v="358" actId="2696"/>
        <pc:sldMkLst>
          <pc:docMk/>
          <pc:sldMk cId="3086000980" sldId="42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86000980" sldId="42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0" v="374" actId="2696"/>
        <pc:sldMkLst>
          <pc:docMk/>
          <pc:sldMk cId="4187191398" sldId="42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87191398" sldId="42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0" v="419" actId="2696"/>
        <pc:sldMkLst>
          <pc:docMk/>
          <pc:sldMk cId="1765341342" sldId="42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65341342" sldId="42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8" v="324" actId="2696"/>
        <pc:sldMkLst>
          <pc:docMk/>
          <pc:sldMk cId="2625887890" sldId="42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625887890" sldId="42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2" v="414" actId="2696"/>
        <pc:sldMkLst>
          <pc:docMk/>
          <pc:sldMk cId="1210962029" sldId="42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10962029" sldId="42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0" v="448" actId="2696"/>
        <pc:sldMkLst>
          <pc:docMk/>
          <pc:sldMk cId="134504629" sldId="43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4504629" sldId="43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5" v="403" actId="2696"/>
        <pc:sldMkLst>
          <pc:docMk/>
          <pc:sldMk cId="838793487" sldId="43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38793487" sldId="43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9" v="353" actId="2696"/>
        <pc:sldMkLst>
          <pc:docMk/>
          <pc:sldMk cId="2986351594" sldId="43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86351594" sldId="43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3" v="322" actId="2696"/>
        <pc:sldMkLst>
          <pc:docMk/>
          <pc:sldMk cId="468781089" sldId="43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68781089" sldId="43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7" v="352" actId="2696"/>
        <pc:sldMkLst>
          <pc:docMk/>
          <pc:sldMk cId="4065090653" sldId="43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65090653" sldId="43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5" v="453" actId="2696"/>
        <pc:sldMkLst>
          <pc:docMk/>
          <pc:sldMk cId="2417520787" sldId="43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17520787" sldId="43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6" v="356" actId="2696"/>
        <pc:sldMkLst>
          <pc:docMk/>
          <pc:sldMk cId="873354726" sldId="43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73354726" sldId="43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9" v="406" actId="2696"/>
        <pc:sldMkLst>
          <pc:docMk/>
          <pc:sldMk cId="3046298917" sldId="43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46298917" sldId="43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2" v="384" actId="2696"/>
        <pc:sldMkLst>
          <pc:docMk/>
          <pc:sldMk cId="139338806" sldId="43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9338806" sldId="43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3" v="396" actId="2696"/>
        <pc:sldMkLst>
          <pc:docMk/>
          <pc:sldMk cId="1614436941" sldId="43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14436941" sldId="43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1" v="401" actId="2696"/>
        <pc:sldMkLst>
          <pc:docMk/>
          <pc:sldMk cId="1845424810" sldId="44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45424810" sldId="44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6" v="404" actId="2696"/>
        <pc:sldMkLst>
          <pc:docMk/>
          <pc:sldMk cId="2139738804" sldId="44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39738804" sldId="44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5" v="429" actId="2696"/>
        <pc:sldMkLst>
          <pc:docMk/>
          <pc:sldMk cId="616731703" sldId="44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16731703" sldId="44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6" v="334" actId="2696"/>
        <pc:sldMkLst>
          <pc:docMk/>
          <pc:sldMk cId="1297058646" sldId="44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97058646" sldId="44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8" v="424" actId="2696"/>
        <pc:sldMkLst>
          <pc:docMk/>
          <pc:sldMk cId="2989282889" sldId="44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89282889" sldId="44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0" v="362" actId="2696"/>
        <pc:sldMkLst>
          <pc:docMk/>
          <pc:sldMk cId="3726349178" sldId="44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26349178" sldId="44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2" v="408" actId="2696"/>
        <pc:sldMkLst>
          <pc:docMk/>
          <pc:sldMk cId="3086587849" sldId="44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86587849" sldId="44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5" v="422" actId="2696"/>
        <pc:sldMkLst>
          <pc:docMk/>
          <pc:sldMk cId="1126095874" sldId="44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26095874" sldId="44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4" v="385" actId="2696"/>
        <pc:sldMkLst>
          <pc:docMk/>
          <pc:sldMk cId="2451961488" sldId="44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51961488" sldId="44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8" v="399" actId="2696"/>
        <pc:sldMkLst>
          <pc:docMk/>
          <pc:sldMk cId="3468078056" sldId="44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68078056" sldId="44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8" v="405" actId="2696"/>
        <pc:sldMkLst>
          <pc:docMk/>
          <pc:sldMk cId="1478087371" sldId="45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478087371" sldId="45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1" v="395" actId="2696"/>
        <pc:sldMkLst>
          <pc:docMk/>
          <pc:sldMk cId="3937677386" sldId="45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37677386" sldId="45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4" v="333" actId="2696"/>
        <pc:sldMkLst>
          <pc:docMk/>
          <pc:sldMk cId="3904420334" sldId="45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04420334" sldId="45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8" v="438" actId="2696"/>
        <pc:sldMkLst>
          <pc:docMk/>
          <pc:sldMk cId="666656038" sldId="45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66656038" sldId="45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59" v="467" actId="2696"/>
        <pc:sldMkLst>
          <pc:docMk/>
          <pc:sldMk cId="541908053" sldId="45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41908053" sldId="45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0" v="440" actId="2696"/>
        <pc:sldMkLst>
          <pc:docMk/>
          <pc:sldMk cId="1765821763" sldId="45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65821763" sldId="45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5" v="364" actId="2696"/>
        <pc:sldMkLst>
          <pc:docMk/>
          <pc:sldMk cId="2416596346" sldId="45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16596346" sldId="45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6" v="347" actId="2696"/>
        <pc:sldMkLst>
          <pc:docMk/>
          <pc:sldMk cId="2298095851" sldId="45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298095851" sldId="45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6" v="445" actId="2696"/>
        <pc:sldMkLst>
          <pc:docMk/>
          <pc:sldMk cId="1977972223" sldId="45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977972223" sldId="45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3" v="345" actId="2696"/>
        <pc:sldMkLst>
          <pc:docMk/>
          <pc:sldMk cId="2313186195" sldId="45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13186195" sldId="45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4" v="346" actId="2696"/>
        <pc:sldMkLst>
          <pc:docMk/>
          <pc:sldMk cId="931579791" sldId="46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31579791" sldId="46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6" v="392" actId="2696"/>
        <pc:sldMkLst>
          <pc:docMk/>
          <pc:sldMk cId="2112250715" sldId="46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12250715" sldId="46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2" v="389" actId="2696"/>
        <pc:sldMkLst>
          <pc:docMk/>
          <pc:sldMk cId="878406636" sldId="46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78406636" sldId="46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0" v="340" actId="2696"/>
        <pc:sldMkLst>
          <pc:docMk/>
          <pc:sldMk cId="563983908" sldId="46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63983908" sldId="46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8" v="335" actId="2696"/>
        <pc:sldMkLst>
          <pc:docMk/>
          <pc:sldMk cId="2592080202" sldId="46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92080202" sldId="46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3" v="367" actId="2696"/>
        <pc:sldMkLst>
          <pc:docMk/>
          <pc:sldMk cId="1250070045" sldId="46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50070045" sldId="46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0" v="325" actId="2696"/>
        <pc:sldMkLst>
          <pc:docMk/>
          <pc:sldMk cId="447348825" sldId="46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47348825" sldId="46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7" v="348" actId="2696"/>
        <pc:sldMkLst>
          <pc:docMk/>
          <pc:sldMk cId="171043823" sldId="46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1043823" sldId="46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1" v="383" actId="2696"/>
        <pc:sldMkLst>
          <pc:docMk/>
          <pc:sldMk cId="3590829644" sldId="46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90829644" sldId="46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51" v="466" actId="2696"/>
        <pc:sldMkLst>
          <pc:docMk/>
          <pc:sldMk cId="4156764333" sldId="46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56764333" sldId="469"/>
            <ac:spMk id="2" creationId="{40BB41E8-F905-D5FD-174A-A2BD8EFEDE29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14:16.633" v="316" actId="2696"/>
        <pc:sldMkLst>
          <pc:docMk/>
          <pc:sldMk cId="1718536564" sldId="470"/>
        </pc:sldMkLst>
        <pc:spChg chg="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3" creationId="{7F6C331D-CEEE-2723-C069-66BD557A15D2}"/>
          </ac:spMkLst>
        </pc:spChg>
        <pc:spChg chg="add del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4" creationId="{00A8191A-AA88-BC23-B995-2CAB1F95AF20}"/>
          </ac:spMkLst>
        </pc:spChg>
        <pc:spChg chg="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5" creationId="{15352D46-9882-E589-F867-9BB95C9FD244}"/>
          </ac:spMkLst>
        </pc:spChg>
        <pc:spChg chg="add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12" creationId="{F95E8449-6EBC-68DE-CB5B-11F07AD07BDF}"/>
          </ac:spMkLst>
        </pc:spChg>
      </pc:sldChg>
      <pc:sldChg chg="addSp delSp modSp mod">
        <pc:chgData name="Ruben Wiersma" userId="3594b430-535d-41be-b63f-97edd20b26ce" providerId="ADAL" clId="{D24C0CE8-08A2-D34F-90EF-4CA5903F0327}" dt="2023-03-03T12:51:02.810" v="3612"/>
        <pc:sldMkLst>
          <pc:docMk/>
          <pc:sldMk cId="3718041423" sldId="471"/>
        </pc:sldMkLst>
        <pc:spChg chg="mod">
          <ac:chgData name="Ruben Wiersma" userId="3594b430-535d-41be-b63f-97edd20b26ce" providerId="ADAL" clId="{D24C0CE8-08A2-D34F-90EF-4CA5903F0327}" dt="2023-02-28T17:48:42.923" v="2294" actId="20577"/>
          <ac:spMkLst>
            <pc:docMk/>
            <pc:sldMk cId="3718041423" sldId="471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3" creationId="{3D4EE6D7-5C10-CBE1-74A4-409A3A8F5755}"/>
          </ac:spMkLst>
        </pc:spChg>
        <pc:spChg chg="add mod">
          <ac:chgData name="Ruben Wiersma" userId="3594b430-535d-41be-b63f-97edd20b26ce" providerId="ADAL" clId="{D24C0CE8-08A2-D34F-90EF-4CA5903F0327}" dt="2023-03-03T12:51:02.810" v="3612"/>
          <ac:spMkLst>
            <pc:docMk/>
            <pc:sldMk cId="3718041423" sldId="471"/>
            <ac:spMk id="3" creationId="{4C397265-E5C9-1235-8C80-1E9B9B40598E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4" creationId="{3C0C7CCE-2712-1C6F-38CE-F64E6C1C2E31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5" creationId="{15352D46-9882-E589-F867-9BB95C9FD244}"/>
          </ac:spMkLst>
        </pc:spChg>
        <pc:spChg chg="add del mod">
          <ac:chgData name="Ruben Wiersma" userId="3594b430-535d-41be-b63f-97edd20b26ce" providerId="ADAL" clId="{D24C0CE8-08A2-D34F-90EF-4CA5903F0327}" dt="2023-02-28T17:42:42.991" v="1566" actId="478"/>
          <ac:spMkLst>
            <pc:docMk/>
            <pc:sldMk cId="3718041423" sldId="471"/>
            <ac:spMk id="12" creationId="{CB2DBC61-BDFF-A1F9-C172-2E9D498B04BE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37:13.627" v="1350" actId="2696"/>
        <pc:sldMkLst>
          <pc:docMk/>
          <pc:sldMk cId="912504697" sldId="472"/>
        </pc:sldMkLst>
        <pc:spChg chg="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" creationId="{74D8722A-B1EE-5102-F389-39A703052A1E}"/>
          </ac:spMkLst>
        </pc:spChg>
        <pc:spChg chg="del mod">
          <ac:chgData name="Ruben Wiersma" userId="3594b430-535d-41be-b63f-97edd20b26ce" providerId="ADAL" clId="{D24C0CE8-08A2-D34F-90EF-4CA5903F0327}" dt="2023-02-28T17:30:23.569" v="960" actId="478"/>
          <ac:spMkLst>
            <pc:docMk/>
            <pc:sldMk cId="912504697" sldId="472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4" creationId="{1010DFF4-4EC1-0179-F7A8-66B97BC036F2}"/>
          </ac:spMkLst>
        </pc:spChg>
        <pc:spChg chg="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6" creationId="{B1F0A1D5-9D50-D6FE-731A-6F2BE8142D0B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8" creationId="{8EA6DD15-14F6-3023-DC83-E00CF8CA7EF5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10" creationId="{21E75797-A468-7D91-63FE-D9DCBDDE9F5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1" creationId="{A6AD8491-E6A2-1B04-40BA-CA7F028385D1}"/>
          </ac:spMkLst>
        </pc:spChg>
        <pc:spChg chg="del">
          <ac:chgData name="Ruben Wiersma" userId="3594b430-535d-41be-b63f-97edd20b26ce" providerId="ADAL" clId="{D24C0CE8-08A2-D34F-90EF-4CA5903F0327}" dt="2023-02-28T17:12:41.391" v="305" actId="478"/>
          <ac:spMkLst>
            <pc:docMk/>
            <pc:sldMk cId="912504697" sldId="472"/>
            <ac:spMk id="12" creationId="{F899EA7A-8844-38C0-84EE-B4F58946D268}"/>
          </ac:spMkLst>
        </pc:spChg>
        <pc:spChg chg="del">
          <ac:chgData name="Ruben Wiersma" userId="3594b430-535d-41be-b63f-97edd20b26ce" providerId="ADAL" clId="{D24C0CE8-08A2-D34F-90EF-4CA5903F0327}" dt="2023-02-28T17:12:41.391" v="305" actId="478"/>
          <ac:spMkLst>
            <pc:docMk/>
            <pc:sldMk cId="912504697" sldId="472"/>
            <ac:spMk id="13" creationId="{C31F929E-B2B2-01E5-078A-F44CA53F104F}"/>
          </ac:spMkLst>
        </pc:spChg>
        <pc:spChg chg="mod">
          <ac:chgData name="Ruben Wiersma" userId="3594b430-535d-41be-b63f-97edd20b26ce" providerId="ADAL" clId="{D24C0CE8-08A2-D34F-90EF-4CA5903F0327}" dt="2023-02-28T17:31:44.893" v="1103" actId="20577"/>
          <ac:spMkLst>
            <pc:docMk/>
            <pc:sldMk cId="912504697" sldId="472"/>
            <ac:spMk id="14" creationId="{60933D29-D941-A3DC-FC98-1B9C4F3D6DB8}"/>
          </ac:spMkLst>
        </pc:spChg>
        <pc:spChg chg="del">
          <ac:chgData name="Ruben Wiersma" userId="3594b430-535d-41be-b63f-97edd20b26ce" providerId="ADAL" clId="{D24C0CE8-08A2-D34F-90EF-4CA5903F0327}" dt="2023-02-28T17:12:46.848" v="308" actId="478"/>
          <ac:spMkLst>
            <pc:docMk/>
            <pc:sldMk cId="912504697" sldId="472"/>
            <ac:spMk id="15" creationId="{0A38A243-A00E-9223-FBCA-DC73DD0A7F75}"/>
          </ac:spMkLst>
        </pc:spChg>
        <pc:spChg chg="del">
          <ac:chgData name="Ruben Wiersma" userId="3594b430-535d-41be-b63f-97edd20b26ce" providerId="ADAL" clId="{D24C0CE8-08A2-D34F-90EF-4CA5903F0327}" dt="2023-02-28T17:12:43.711" v="306" actId="478"/>
          <ac:spMkLst>
            <pc:docMk/>
            <pc:sldMk cId="912504697" sldId="472"/>
            <ac:spMk id="16" creationId="{0177CBA7-CEEF-FEA5-177A-AD0F9E6C500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7" creationId="{EAEE15C1-F4BB-CBDC-0AF7-C6089BA3B52A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8" creationId="{495D2813-304E-9C1D-CD36-ED0526D63A4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9" creationId="{5AAFA928-2C18-5998-E6AB-C36BC51A093F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0" creationId="{75CBFF73-263A-FC5A-7D47-DB5F3AFFB9C8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1" creationId="{9E0E8943-203A-7A79-2983-BE22AE141D7A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2" creationId="{07BB7F49-5F1D-C631-5363-B3D13190F7E8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3" creationId="{1F73036B-FD43-1285-715E-C18C78579FE2}"/>
          </ac:spMkLst>
        </pc:spChg>
        <pc:spChg chg="add del mod">
          <ac:chgData name="Ruben Wiersma" userId="3594b430-535d-41be-b63f-97edd20b26ce" providerId="ADAL" clId="{D24C0CE8-08A2-D34F-90EF-4CA5903F0327}" dt="2023-02-28T17:30:30.741" v="962" actId="478"/>
          <ac:spMkLst>
            <pc:docMk/>
            <pc:sldMk cId="912504697" sldId="472"/>
            <ac:spMk id="25" creationId="{4E2C5B03-56DF-59A9-37AA-AE933A7D9D24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6" creationId="{696929CA-9C8B-4124-FB1E-23FC279DAA5D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7" creationId="{8A0EFF93-1B9D-058F-ED85-A582237D4AED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8" creationId="{AC1AB872-E387-3A4C-8F90-209F87A1DC34}"/>
          </ac:spMkLst>
        </pc:spChg>
        <pc:spChg chg="add del mod">
          <ac:chgData name="Ruben Wiersma" userId="3594b430-535d-41be-b63f-97edd20b26ce" providerId="ADAL" clId="{D24C0CE8-08A2-D34F-90EF-4CA5903F0327}" dt="2023-02-28T17:35:16.685" v="1329" actId="478"/>
          <ac:spMkLst>
            <pc:docMk/>
            <pc:sldMk cId="912504697" sldId="472"/>
            <ac:spMk id="29" creationId="{AF68FC2D-DDAB-1A0B-351A-79FF0FCDE444}"/>
          </ac:spMkLst>
        </pc:spChg>
        <pc:spChg chg="add mod">
          <ac:chgData name="Ruben Wiersma" userId="3594b430-535d-41be-b63f-97edd20b26ce" providerId="ADAL" clId="{D24C0CE8-08A2-D34F-90EF-4CA5903F0327}" dt="2023-02-28T17:35:16.685" v="1329" actId="478"/>
          <ac:spMkLst>
            <pc:docMk/>
            <pc:sldMk cId="912504697" sldId="472"/>
            <ac:spMk id="31" creationId="{0DBCCE64-1E9E-5C34-7FBB-ED80BBE43902}"/>
          </ac:spMkLst>
        </pc:spChg>
        <pc:picChg chg="del">
          <ac:chgData name="Ruben Wiersma" userId="3594b430-535d-41be-b63f-97edd20b26ce" providerId="ADAL" clId="{D24C0CE8-08A2-D34F-90EF-4CA5903F0327}" dt="2023-02-28T17:12:46.848" v="308" actId="478"/>
          <ac:picMkLst>
            <pc:docMk/>
            <pc:sldMk cId="912504697" sldId="472"/>
            <ac:picMk id="7" creationId="{58DAB718-443A-D3CE-5876-26CFADD1EC2B}"/>
          </ac:picMkLst>
        </pc:picChg>
        <pc:picChg chg="del">
          <ac:chgData name="Ruben Wiersma" userId="3594b430-535d-41be-b63f-97edd20b26ce" providerId="ADAL" clId="{D24C0CE8-08A2-D34F-90EF-4CA5903F0327}" dt="2023-02-28T17:12:45.505" v="307" actId="478"/>
          <ac:picMkLst>
            <pc:docMk/>
            <pc:sldMk cId="912504697" sldId="472"/>
            <ac:picMk id="9" creationId="{81E85593-5B8E-EC1C-3BE3-C9B9CB16E3A3}"/>
          </ac:picMkLst>
        </pc:picChg>
      </pc:sldChg>
      <pc:sldChg chg="new del">
        <pc:chgData name="Ruben Wiersma" userId="3594b430-535d-41be-b63f-97edd20b26ce" providerId="ADAL" clId="{D24C0CE8-08A2-D34F-90EF-4CA5903F0327}" dt="2023-02-28T17:39:06.021" v="1527" actId="2696"/>
        <pc:sldMkLst>
          <pc:docMk/>
          <pc:sldMk cId="153449238" sldId="473"/>
        </pc:sldMkLst>
      </pc:sldChg>
      <pc:sldChg chg="addSp delSp modSp new mod">
        <pc:chgData name="Ruben Wiersma" userId="3594b430-535d-41be-b63f-97edd20b26ce" providerId="ADAL" clId="{D24C0CE8-08A2-D34F-90EF-4CA5903F0327}" dt="2023-03-03T12:50:15.221" v="3607" actId="478"/>
        <pc:sldMkLst>
          <pc:docMk/>
          <pc:sldMk cId="92552288" sldId="474"/>
        </pc:sldMkLst>
        <pc:spChg chg="mod">
          <ac:chgData name="Ruben Wiersma" userId="3594b430-535d-41be-b63f-97edd20b26ce" providerId="ADAL" clId="{D24C0CE8-08A2-D34F-90EF-4CA5903F0327}" dt="2023-02-28T17:37:24.513" v="1365" actId="20577"/>
          <ac:spMkLst>
            <pc:docMk/>
            <pc:sldMk cId="92552288" sldId="474"/>
            <ac:spMk id="2" creationId="{D415EDB2-05DF-8A45-A563-F104389C4F37}"/>
          </ac:spMkLst>
        </pc:spChg>
        <pc:spChg chg="add del">
          <ac:chgData name="Ruben Wiersma" userId="3594b430-535d-41be-b63f-97edd20b26ce" providerId="ADAL" clId="{D24C0CE8-08A2-D34F-90EF-4CA5903F0327}" dt="2023-03-03T12:50:15.221" v="3607" actId="478"/>
          <ac:spMkLst>
            <pc:docMk/>
            <pc:sldMk cId="92552288" sldId="474"/>
            <ac:spMk id="4" creationId="{57167EA6-9C51-055D-F937-2AFCC1A9A861}"/>
          </ac:spMkLst>
        </pc:spChg>
        <pc:spChg chg="add del mod">
          <ac:chgData name="Ruben Wiersma" userId="3594b430-535d-41be-b63f-97edd20b26ce" providerId="ADAL" clId="{D24C0CE8-08A2-D34F-90EF-4CA5903F0327}" dt="2023-03-02T13:28:36.626" v="2921" actId="478"/>
          <ac:spMkLst>
            <pc:docMk/>
            <pc:sldMk cId="92552288" sldId="474"/>
            <ac:spMk id="5" creationId="{783C0B2E-BE4A-50F1-39D5-6E8E34A24066}"/>
          </ac:spMkLst>
        </pc:spChg>
      </pc:sldChg>
      <pc:sldChg chg="modSp new mod modClrScheme chgLayout">
        <pc:chgData name="Ruben Wiersma" userId="3594b430-535d-41be-b63f-97edd20b26ce" providerId="ADAL" clId="{D24C0CE8-08A2-D34F-90EF-4CA5903F0327}" dt="2023-02-28T17:39:57.009" v="1545" actId="700"/>
        <pc:sldMkLst>
          <pc:docMk/>
          <pc:sldMk cId="2441313709" sldId="475"/>
        </pc:sldMkLst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2" creationId="{FC581525-91CC-0556-95C2-10A26D80A7EF}"/>
          </ac:spMkLst>
        </pc:spChg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3" creationId="{29C1B469-F0B1-AE54-9D4C-CF799BFDA79D}"/>
          </ac:spMkLst>
        </pc:spChg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4" creationId="{7FA07827-9E18-CE3C-176A-4A6E3892668A}"/>
          </ac:spMkLst>
        </pc:spChg>
      </pc:sldChg>
      <pc:sldChg chg="modSp new del mod">
        <pc:chgData name="Ruben Wiersma" userId="3594b430-535d-41be-b63f-97edd20b26ce" providerId="ADAL" clId="{D24C0CE8-08A2-D34F-90EF-4CA5903F0327}" dt="2023-02-28T17:37:45.044" v="1394" actId="2696"/>
        <pc:sldMkLst>
          <pc:docMk/>
          <pc:sldMk cId="45221928" sldId="476"/>
        </pc:sldMkLst>
        <pc:spChg chg="mod">
          <ac:chgData name="Ruben Wiersma" userId="3594b430-535d-41be-b63f-97edd20b26ce" providerId="ADAL" clId="{D24C0CE8-08A2-D34F-90EF-4CA5903F0327}" dt="2023-02-28T17:37:43.399" v="1393" actId="20577"/>
          <ac:spMkLst>
            <pc:docMk/>
            <pc:sldMk cId="45221928" sldId="476"/>
            <ac:spMk id="2" creationId="{D0286B27-2B53-C827-2D04-91568A6A2667}"/>
          </ac:spMkLst>
        </pc:spChg>
      </pc:sldChg>
      <pc:sldChg chg="modSp new mod modAnim">
        <pc:chgData name="Ruben Wiersma" userId="3594b430-535d-41be-b63f-97edd20b26ce" providerId="ADAL" clId="{D24C0CE8-08A2-D34F-90EF-4CA5903F0327}" dt="2023-02-28T18:27:58.649" v="2761" actId="20577"/>
        <pc:sldMkLst>
          <pc:docMk/>
          <pc:sldMk cId="3478335652" sldId="476"/>
        </pc:sldMkLst>
        <pc:spChg chg="mod">
          <ac:chgData name="Ruben Wiersma" userId="3594b430-535d-41be-b63f-97edd20b26ce" providerId="ADAL" clId="{D24C0CE8-08A2-D34F-90EF-4CA5903F0327}" dt="2023-02-28T18:27:58.649" v="2761" actId="20577"/>
          <ac:spMkLst>
            <pc:docMk/>
            <pc:sldMk cId="3478335652" sldId="476"/>
            <ac:spMk id="2" creationId="{3481D283-42C0-7BFD-C452-662466613EEA}"/>
          </ac:spMkLst>
        </pc:spChg>
        <pc:spChg chg="mod">
          <ac:chgData name="Ruben Wiersma" userId="3594b430-535d-41be-b63f-97edd20b26ce" providerId="ADAL" clId="{D24C0CE8-08A2-D34F-90EF-4CA5903F0327}" dt="2023-02-28T17:45:52.631" v="2078" actId="20577"/>
          <ac:spMkLst>
            <pc:docMk/>
            <pc:sldMk cId="3478335652" sldId="476"/>
            <ac:spMk id="3" creationId="{DF2036B0-A787-61AA-ACCA-0354A3995301}"/>
          </ac:spMkLst>
        </pc:spChg>
        <pc:spChg chg="mod">
          <ac:chgData name="Ruben Wiersma" userId="3594b430-535d-41be-b63f-97edd20b26ce" providerId="ADAL" clId="{D24C0CE8-08A2-D34F-90EF-4CA5903F0327}" dt="2023-02-28T17:43:48.853" v="1584" actId="20577"/>
          <ac:spMkLst>
            <pc:docMk/>
            <pc:sldMk cId="3478335652" sldId="476"/>
            <ac:spMk id="5" creationId="{E0115476-CC2F-1130-1710-EF67168848B4}"/>
          </ac:spMkLst>
        </pc:spChg>
      </pc:sldChg>
      <pc:sldChg chg="modSp add mod">
        <pc:chgData name="Ruben Wiersma" userId="3594b430-535d-41be-b63f-97edd20b26ce" providerId="ADAL" clId="{D24C0CE8-08A2-D34F-90EF-4CA5903F0327}" dt="2023-02-28T17:47:45.468" v="2175" actId="20577"/>
        <pc:sldMkLst>
          <pc:docMk/>
          <pc:sldMk cId="362739994" sldId="477"/>
        </pc:sldMkLst>
        <pc:spChg chg="mod">
          <ac:chgData name="Ruben Wiersma" userId="3594b430-535d-41be-b63f-97edd20b26ce" providerId="ADAL" clId="{D24C0CE8-08A2-D34F-90EF-4CA5903F0327}" dt="2023-02-28T17:47:45.468" v="2175" actId="20577"/>
          <ac:spMkLst>
            <pc:docMk/>
            <pc:sldMk cId="362739994" sldId="477"/>
            <ac:spMk id="9" creationId="{B27B0A80-C31A-9DD4-2170-2F7C6ACD30A5}"/>
          </ac:spMkLst>
        </pc:spChg>
      </pc:sldChg>
      <pc:sldChg chg="addSp delSp modSp new mod setBg modClrScheme chgLayout">
        <pc:chgData name="Ruben Wiersma" userId="3594b430-535d-41be-b63f-97edd20b26ce" providerId="ADAL" clId="{D24C0CE8-08A2-D34F-90EF-4CA5903F0327}" dt="2023-03-03T12:50:24.867" v="3608" actId="478"/>
        <pc:sldMkLst>
          <pc:docMk/>
          <pc:sldMk cId="438105133" sldId="478"/>
        </pc:sldMkLst>
        <pc:spChg chg="del mod ord">
          <ac:chgData name="Ruben Wiersma" userId="3594b430-535d-41be-b63f-97edd20b26ce" providerId="ADAL" clId="{D24C0CE8-08A2-D34F-90EF-4CA5903F0327}" dt="2023-02-28T17:47:56.836" v="2177" actId="700"/>
          <ac:spMkLst>
            <pc:docMk/>
            <pc:sldMk cId="438105133" sldId="478"/>
            <ac:spMk id="2" creationId="{9CDAB08B-EBC6-693A-E9BE-3C54BFD0BD62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2" creationId="{E84E5456-8C78-9A3E-10D1-45702382AFCD}"/>
          </ac:spMkLst>
        </pc:spChg>
        <pc:spChg chg="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3" creationId="{28979B11-2964-D5BD-8D35-A976703EAB69}"/>
          </ac:spMkLst>
        </pc:spChg>
        <pc:spChg chg="del mod ord">
          <ac:chgData name="Ruben Wiersma" userId="3594b430-535d-41be-b63f-97edd20b26ce" providerId="ADAL" clId="{D24C0CE8-08A2-D34F-90EF-4CA5903F0327}" dt="2023-03-03T12:50:24.867" v="3608" actId="478"/>
          <ac:spMkLst>
            <pc:docMk/>
            <pc:sldMk cId="438105133" sldId="478"/>
            <ac:spMk id="4" creationId="{EFE32613-294E-5D02-D4F2-D3AE58BF4D71}"/>
          </ac:spMkLst>
        </pc:spChg>
        <pc:spChg chg="add 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5" creationId="{1FEE5B72-8ED2-2BB4-01CB-FBF234D2A0FF}"/>
          </ac:spMkLst>
        </pc:spChg>
        <pc:spChg chg="add 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6" creationId="{C9D1F86E-B8E6-3E59-0697-B34E3781B4D4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7" creationId="{3A81BDE1-69A0-C835-D2AA-F0119C23F5A5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8" creationId="{319FEA5C-C9EF-DF10-47C0-A1F5BDBDD94B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9" creationId="{9D193434-5987-8EFB-32DE-260AF089238D}"/>
          </ac:spMkLst>
        </pc:spChg>
      </pc:sldChg>
      <pc:sldChg chg="delSp add mod">
        <pc:chgData name="Ruben Wiersma" userId="3594b430-535d-41be-b63f-97edd20b26ce" providerId="ADAL" clId="{D24C0CE8-08A2-D34F-90EF-4CA5903F0327}" dt="2023-03-03T12:50:27.024" v="3609" actId="478"/>
        <pc:sldMkLst>
          <pc:docMk/>
          <pc:sldMk cId="257226195" sldId="479"/>
        </pc:sldMkLst>
        <pc:spChg chg="del">
          <ac:chgData name="Ruben Wiersma" userId="3594b430-535d-41be-b63f-97edd20b26ce" providerId="ADAL" clId="{D24C0CE8-08A2-D34F-90EF-4CA5903F0327}" dt="2023-03-03T12:50:27.024" v="3609" actId="478"/>
          <ac:spMkLst>
            <pc:docMk/>
            <pc:sldMk cId="257226195" sldId="479"/>
            <ac:spMk id="4" creationId="{EFE32613-294E-5D02-D4F2-D3AE58BF4D71}"/>
          </ac:spMkLst>
        </pc:spChg>
      </pc:sldChg>
      <pc:sldMasterChg chg="addSp delSp modSp mod addSldLayout delSldLayout modSldLayout sldLayoutOrd">
        <pc:chgData name="Ruben Wiersma" userId="3594b430-535d-41be-b63f-97edd20b26ce" providerId="ADAL" clId="{D24C0CE8-08A2-D34F-90EF-4CA5903F0327}" dt="2023-03-09T20:01:44.329" v="3750"/>
        <pc:sldMasterMkLst>
          <pc:docMk/>
          <pc:sldMasterMk cId="2358386370" sldId="2147483648"/>
        </pc:sldMasterMkLst>
        <pc:spChg chg="mod">
          <ac:chgData name="Ruben Wiersma" userId="3594b430-535d-41be-b63f-97edd20b26ce" providerId="ADAL" clId="{D24C0CE8-08A2-D34F-90EF-4CA5903F0327}" dt="2023-03-03T12:42:22.367" v="3552" actId="14100"/>
          <ac:spMkLst>
            <pc:docMk/>
            <pc:sldMasterMk cId="2358386370" sldId="2147483648"/>
            <ac:spMk id="4" creationId="{7E7DBF22-9FC4-C3DB-5861-26D155996549}"/>
          </ac:spMkLst>
        </pc:spChg>
        <pc:spChg chg="del mod">
          <ac:chgData name="Ruben Wiersma" userId="3594b430-535d-41be-b63f-97edd20b26ce" providerId="ADAL" clId="{D24C0CE8-08A2-D34F-90EF-4CA5903F0327}" dt="2023-03-02T09:04:47.031" v="2783" actId="478"/>
          <ac:spMkLst>
            <pc:docMk/>
            <pc:sldMasterMk cId="2358386370" sldId="2147483648"/>
            <ac:spMk id="5" creationId="{BF084AD8-214B-0DFF-C67A-0E5E8C4F702E}"/>
          </ac:spMkLst>
        </pc:spChg>
        <pc:spChg chg="mod">
          <ac:chgData name="Ruben Wiersma" userId="3594b430-535d-41be-b63f-97edd20b26ce" providerId="ADAL" clId="{D24C0CE8-08A2-D34F-90EF-4CA5903F0327}" dt="2023-03-09T20:01:44.329" v="3750"/>
          <ac:spMkLst>
            <pc:docMk/>
            <pc:sldMasterMk cId="2358386370" sldId="2147483648"/>
            <ac:spMk id="5" creationId="{CE5EF6B7-61C6-9F6D-423D-EE570CF0212A}"/>
          </ac:spMkLst>
        </pc:spChg>
        <pc:spChg chg="mod">
          <ac:chgData name="Ruben Wiersma" userId="3594b430-535d-41be-b63f-97edd20b26ce" providerId="ADAL" clId="{D24C0CE8-08A2-D34F-90EF-4CA5903F0327}" dt="2023-03-02T16:01:12.943" v="2969"/>
          <ac:spMkLst>
            <pc:docMk/>
            <pc:sldMasterMk cId="2358386370" sldId="2147483648"/>
            <ac:spMk id="5" creationId="{FC11C488-A3E8-8DBD-B554-E999FFD1D5D2}"/>
          </ac:spMkLst>
        </pc:spChg>
        <pc:spChg chg="mod">
          <ac:chgData name="Ruben Wiersma" userId="3594b430-535d-41be-b63f-97edd20b26ce" providerId="ADAL" clId="{D24C0CE8-08A2-D34F-90EF-4CA5903F0327}" dt="2023-03-03T12:42:07.159" v="3550" actId="14100"/>
          <ac:spMkLst>
            <pc:docMk/>
            <pc:sldMasterMk cId="2358386370" sldId="2147483648"/>
            <ac:spMk id="6" creationId="{E5166E27-08BD-9A61-A638-94ACBF81C8D8}"/>
          </ac:spMkLst>
        </pc:spChg>
        <pc:spChg chg="add del mod">
          <ac:chgData name="Ruben Wiersma" userId="3594b430-535d-41be-b63f-97edd20b26ce" providerId="ADAL" clId="{D24C0CE8-08A2-D34F-90EF-4CA5903F0327}" dt="2023-02-28T17:05:53.412" v="228" actId="478"/>
          <ac:spMkLst>
            <pc:docMk/>
            <pc:sldMasterMk cId="2358386370" sldId="2147483648"/>
            <ac:spMk id="7" creationId="{3AB4F88B-894F-39EA-EDB4-E8683052413B}"/>
          </ac:spMkLst>
        </pc:spChg>
        <pc:spChg chg="add mod">
          <ac:chgData name="Ruben Wiersma" userId="3594b430-535d-41be-b63f-97edd20b26ce" providerId="ADAL" clId="{D24C0CE8-08A2-D34F-90EF-4CA5903F0327}" dt="2023-03-03T12:41:02.902" v="3535" actId="167"/>
          <ac:spMkLst>
            <pc:docMk/>
            <pc:sldMasterMk cId="2358386370" sldId="2147483648"/>
            <ac:spMk id="7" creationId="{6D1ADE27-0D53-0E26-42D1-B054E590233E}"/>
          </ac:spMkLst>
        </pc:spChg>
        <pc:spChg chg="mod">
          <ac:chgData name="Ruben Wiersma" userId="3594b430-535d-41be-b63f-97edd20b26ce" providerId="ADAL" clId="{D24C0CE8-08A2-D34F-90EF-4CA5903F0327}" dt="2023-03-09T20:01:44.329" v="3750"/>
          <ac:spMkLst>
            <pc:docMk/>
            <pc:sldMasterMk cId="2358386370" sldId="2147483648"/>
            <ac:spMk id="7" creationId="{6DC40D22-CC44-9414-DC78-3B7D179D619F}"/>
          </ac:spMkLst>
        </pc:spChg>
        <pc:spChg chg="del mod">
          <ac:chgData name="Ruben Wiersma" userId="3594b430-535d-41be-b63f-97edd20b26ce" providerId="ADAL" clId="{D24C0CE8-08A2-D34F-90EF-4CA5903F0327}" dt="2023-03-02T09:04:35.679" v="2779" actId="478"/>
          <ac:spMkLst>
            <pc:docMk/>
            <pc:sldMasterMk cId="2358386370" sldId="2147483648"/>
            <ac:spMk id="7" creationId="{8C162ABD-6D19-B070-5E72-84A38F599077}"/>
          </ac:spMkLst>
        </pc:spChg>
        <pc:spChg chg="add mod">
          <ac:chgData name="Ruben Wiersma" userId="3594b430-535d-41be-b63f-97edd20b26ce" providerId="ADAL" clId="{D24C0CE8-08A2-D34F-90EF-4CA5903F0327}" dt="2023-03-03T12:41:02.902" v="3535" actId="167"/>
          <ac:spMkLst>
            <pc:docMk/>
            <pc:sldMasterMk cId="2358386370" sldId="2147483648"/>
            <ac:spMk id="8" creationId="{081CFC1B-9ACB-BAD5-1C04-8845CE7F748A}"/>
          </ac:spMkLst>
        </pc:spChg>
        <pc:spChg chg="del mod topLvl">
          <ac:chgData name="Ruben Wiersma" userId="3594b430-535d-41be-b63f-97edd20b26ce" providerId="ADAL" clId="{D24C0CE8-08A2-D34F-90EF-4CA5903F0327}" dt="2023-03-02T09:13:46.789" v="2891" actId="478"/>
          <ac:spMkLst>
            <pc:docMk/>
            <pc:sldMasterMk cId="2358386370" sldId="2147483648"/>
            <ac:spMk id="8" creationId="{570AC450-878A-B84E-9D1E-A547292318CE}"/>
          </ac:spMkLst>
        </pc:spChg>
        <pc:spChg chg="del mod">
          <ac:chgData name="Ruben Wiersma" userId="3594b430-535d-41be-b63f-97edd20b26ce" providerId="ADAL" clId="{D24C0CE8-08A2-D34F-90EF-4CA5903F0327}" dt="2023-03-02T09:03:40.949" v="2775" actId="478"/>
          <ac:spMkLst>
            <pc:docMk/>
            <pc:sldMasterMk cId="2358386370" sldId="2147483648"/>
            <ac:spMk id="9" creationId="{8FA59E4C-F5EC-6106-E516-2592BF3EA8F7}"/>
          </ac:spMkLst>
        </pc:spChg>
        <pc:spChg chg="mod">
          <ac:chgData name="Ruben Wiersma" userId="3594b430-535d-41be-b63f-97edd20b26ce" providerId="ADAL" clId="{D24C0CE8-08A2-D34F-90EF-4CA5903F0327}" dt="2023-03-02T16:01:16.841" v="2972"/>
          <ac:spMkLst>
            <pc:docMk/>
            <pc:sldMasterMk cId="2358386370" sldId="2147483648"/>
            <ac:spMk id="9" creationId="{A1D19EAA-D160-BA56-65D8-6F62AD0011BD}"/>
          </ac:spMkLst>
        </pc:spChg>
        <pc:spChg chg="mod">
          <ac:chgData name="Ruben Wiersma" userId="3594b430-535d-41be-b63f-97edd20b26ce" providerId="ADAL" clId="{D24C0CE8-08A2-D34F-90EF-4CA5903F0327}" dt="2023-03-09T19:53:16.750" v="3684" actId="1076"/>
          <ac:spMkLst>
            <pc:docMk/>
            <pc:sldMasterMk cId="2358386370" sldId="2147483648"/>
            <ac:spMk id="11" creationId="{AD28B9BB-79AE-52CF-FC6C-DE71E78C6BA1}"/>
          </ac:spMkLst>
        </pc:spChg>
        <pc:spChg chg="mod">
          <ac:chgData name="Ruben Wiersma" userId="3594b430-535d-41be-b63f-97edd20b26ce" providerId="ADAL" clId="{D24C0CE8-08A2-D34F-90EF-4CA5903F0327}" dt="2023-03-03T12:42:10.662" v="3551" actId="14100"/>
          <ac:spMkLst>
            <pc:docMk/>
            <pc:sldMasterMk cId="2358386370" sldId="2147483648"/>
            <ac:spMk id="14" creationId="{598A7B74-1A11-CB72-D0B4-27966EA6C64C}"/>
          </ac:spMkLst>
        </pc:spChg>
        <pc:spChg chg="mod">
          <ac:chgData name="Ruben Wiersma" userId="3594b430-535d-41be-b63f-97edd20b26ce" providerId="ADAL" clId="{D24C0CE8-08A2-D34F-90EF-4CA5903F0327}" dt="2023-03-03T12:45:36.447" v="3581" actId="167"/>
          <ac:spMkLst>
            <pc:docMk/>
            <pc:sldMasterMk cId="2358386370" sldId="2147483648"/>
            <ac:spMk id="15" creationId="{95CDF37A-86C9-D91A-0BE1-C0435C320694}"/>
          </ac:spMkLst>
        </pc:spChg>
        <pc:spChg chg="mod">
          <ac:chgData name="Ruben Wiersma" userId="3594b430-535d-41be-b63f-97edd20b26ce" providerId="ADAL" clId="{D24C0CE8-08A2-D34F-90EF-4CA5903F0327}" dt="2023-03-03T12:45:33.572" v="3580" actId="206"/>
          <ac:spMkLst>
            <pc:docMk/>
            <pc:sldMasterMk cId="2358386370" sldId="2147483648"/>
            <ac:spMk id="16" creationId="{173D95CB-40A1-8D76-DE63-A0B7B25496B5}"/>
          </ac:spMkLst>
        </pc:spChg>
        <pc:spChg chg="mod">
          <ac:chgData name="Ruben Wiersma" userId="3594b430-535d-41be-b63f-97edd20b26ce" providerId="ADAL" clId="{D24C0CE8-08A2-D34F-90EF-4CA5903F0327}" dt="2023-03-02T16:02:24.850" v="2991" actId="207"/>
          <ac:spMkLst>
            <pc:docMk/>
            <pc:sldMasterMk cId="2358386370" sldId="2147483648"/>
            <ac:spMk id="16" creationId="{93CD15E8-7007-CD7C-E00D-534AA98CF58B}"/>
          </ac:spMkLst>
        </pc:spChg>
        <pc:spChg chg="mod">
          <ac:chgData name="Ruben Wiersma" userId="3594b430-535d-41be-b63f-97edd20b26ce" providerId="ADAL" clId="{D24C0CE8-08A2-D34F-90EF-4CA5903F0327}" dt="2023-03-03T12:45:33.572" v="3580" actId="206"/>
          <ac:spMkLst>
            <pc:docMk/>
            <pc:sldMasterMk cId="2358386370" sldId="2147483648"/>
            <ac:spMk id="17" creationId="{1F55B41E-F448-0F37-AA59-4799B4D1A6E6}"/>
          </ac:spMkLst>
        </pc:spChg>
        <pc:spChg chg="del mod topLvl">
          <ac:chgData name="Ruben Wiersma" userId="3594b430-535d-41be-b63f-97edd20b26ce" providerId="ADAL" clId="{D24C0CE8-08A2-D34F-90EF-4CA5903F0327}" dt="2023-03-03T12:41:06.222" v="3536" actId="478"/>
          <ac:spMkLst>
            <pc:docMk/>
            <pc:sldMasterMk cId="2358386370" sldId="2147483648"/>
            <ac:spMk id="19" creationId="{686FFE34-2F52-2138-4ADD-2CDA4A9019C7}"/>
          </ac:spMkLst>
        </pc:spChg>
        <pc:spChg chg="del">
          <ac:chgData name="Ruben Wiersma" userId="3594b430-535d-41be-b63f-97edd20b26ce" providerId="ADAL" clId="{D24C0CE8-08A2-D34F-90EF-4CA5903F0327}" dt="2023-02-28T16:58:45.213" v="124" actId="478"/>
          <ac:spMkLst>
            <pc:docMk/>
            <pc:sldMasterMk cId="2358386370" sldId="2147483648"/>
            <ac:spMk id="20" creationId="{BE47342D-9FFD-8B96-B3DF-7411AE96C592}"/>
          </ac:spMkLst>
        </pc:spChg>
        <pc:spChg chg="mod">
          <ac:chgData name="Ruben Wiersma" userId="3594b430-535d-41be-b63f-97edd20b26ce" providerId="ADAL" clId="{D24C0CE8-08A2-D34F-90EF-4CA5903F0327}" dt="2023-03-02T09:10:46.822" v="2842"/>
          <ac:spMkLst>
            <pc:docMk/>
            <pc:sldMasterMk cId="2358386370" sldId="2147483648"/>
            <ac:spMk id="20" creationId="{F79439CC-A651-EFB1-CD06-F0BCD6A34243}"/>
          </ac:spMkLst>
        </pc:spChg>
        <pc:spChg chg="del mod">
          <ac:chgData name="Ruben Wiersma" userId="3594b430-535d-41be-b63f-97edd20b26ce" providerId="ADAL" clId="{D24C0CE8-08A2-D34F-90EF-4CA5903F0327}" dt="2023-03-03T12:18:22.168" v="3301" actId="478"/>
          <ac:spMkLst>
            <pc:docMk/>
            <pc:sldMasterMk cId="2358386370" sldId="2147483648"/>
            <ac:spMk id="21" creationId="{3D18A45F-08E2-9F1E-E247-8FEC22205C73}"/>
          </ac:spMkLst>
        </pc:spChg>
        <pc:spChg chg="add mod topLvl">
          <ac:chgData name="Ruben Wiersma" userId="3594b430-535d-41be-b63f-97edd20b26ce" providerId="ADAL" clId="{D24C0CE8-08A2-D34F-90EF-4CA5903F0327}" dt="2023-03-03T12:41:35.792" v="3544" actId="206"/>
          <ac:spMkLst>
            <pc:docMk/>
            <pc:sldMasterMk cId="2358386370" sldId="2147483648"/>
            <ac:spMk id="22" creationId="{5221D4DC-4503-4449-1FCC-24BCFD5A0378}"/>
          </ac:spMkLst>
        </pc:spChg>
        <pc:spChg chg="add mod">
          <ac:chgData name="Ruben Wiersma" userId="3594b430-535d-41be-b63f-97edd20b26ce" providerId="ADAL" clId="{D24C0CE8-08A2-D34F-90EF-4CA5903F0327}" dt="2023-02-28T17:26:05.797" v="860" actId="167"/>
          <ac:spMkLst>
            <pc:docMk/>
            <pc:sldMasterMk cId="2358386370" sldId="2147483648"/>
            <ac:spMk id="23" creationId="{E4404E15-C1D8-9465-9BC9-D50372665E6E}"/>
          </ac:spMkLst>
        </pc:spChg>
        <pc:spChg chg="add del mod">
          <ac:chgData name="Ruben Wiersma" userId="3594b430-535d-41be-b63f-97edd20b26ce" providerId="ADAL" clId="{D24C0CE8-08A2-D34F-90EF-4CA5903F0327}" dt="2023-03-02T16:09:36.108" v="3208" actId="478"/>
          <ac:spMkLst>
            <pc:docMk/>
            <pc:sldMasterMk cId="2358386370" sldId="2147483648"/>
            <ac:spMk id="24" creationId="{1CF0E284-9550-1ED3-DAA0-33A31740CEBF}"/>
          </ac:spMkLst>
        </pc:spChg>
        <pc:spChg chg="add del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4" creationId="{9F6CAC8E-8183-28F6-3C5B-C3FFA7A48C78}"/>
          </ac:spMkLst>
        </pc:spChg>
        <pc:spChg chg="add del mod topLvl">
          <ac:chgData name="Ruben Wiersma" userId="3594b430-535d-41be-b63f-97edd20b26ce" providerId="ADAL" clId="{D24C0CE8-08A2-D34F-90EF-4CA5903F0327}" dt="2023-03-03T12:40:10.182" v="3519" actId="478"/>
          <ac:spMkLst>
            <pc:docMk/>
            <pc:sldMasterMk cId="2358386370" sldId="2147483648"/>
            <ac:spMk id="25" creationId="{D91E1878-10C7-F598-DDC6-9F7E0963D5B6}"/>
          </ac:spMkLst>
        </pc:spChg>
        <pc:spChg chg="add del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5" creationId="{EC6803AB-46CE-5D10-5813-44B32DE8B37E}"/>
          </ac:spMkLst>
        </pc:spChg>
        <pc:spChg chg="add del mod">
          <ac:chgData name="Ruben Wiersma" userId="3594b430-535d-41be-b63f-97edd20b26ce" providerId="ADAL" clId="{D24C0CE8-08A2-D34F-90EF-4CA5903F0327}" dt="2023-03-02T16:14:19.856" v="3285" actId="767"/>
          <ac:spMkLst>
            <pc:docMk/>
            <pc:sldMasterMk cId="2358386370" sldId="2147483648"/>
            <ac:spMk id="26" creationId="{BC46BD2A-4E90-41F9-B4AF-2480467B0462}"/>
          </ac:spMkLst>
        </pc:spChg>
        <pc:spChg chg="mod">
          <ac:chgData name="Ruben Wiersma" userId="3594b430-535d-41be-b63f-97edd20b26ce" providerId="ADAL" clId="{D24C0CE8-08A2-D34F-90EF-4CA5903F0327}" dt="2023-03-02T09:11:22.690" v="2866" actId="571"/>
          <ac:spMkLst>
            <pc:docMk/>
            <pc:sldMasterMk cId="2358386370" sldId="2147483648"/>
            <ac:spMk id="26" creationId="{E085290D-894F-D96E-1D66-B5D2A94451F6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6" creationId="{ED448560-A4C8-8782-7D83-E15BB326A777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7" creationId="{3A700B42-272D-9A3A-DC7E-E91BAC35E26B}"/>
          </ac:spMkLst>
        </pc:spChg>
        <pc:spChg chg="add mod">
          <ac:chgData name="Ruben Wiersma" userId="3594b430-535d-41be-b63f-97edd20b26ce" providerId="ADAL" clId="{D24C0CE8-08A2-D34F-90EF-4CA5903F0327}" dt="2023-02-28T17:01:26.116" v="190" actId="571"/>
          <ac:spMkLst>
            <pc:docMk/>
            <pc:sldMasterMk cId="2358386370" sldId="2147483648"/>
            <ac:spMk id="27" creationId="{56699DCE-CF41-004D-D73A-090BB33E38F3}"/>
          </ac:spMkLst>
        </pc:spChg>
        <pc:spChg chg="add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8" creationId="{A188F8FF-465D-2CE5-A092-5B7EAD6D9487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8" creationId="{BF844BFF-F223-F431-E023-A449A6BA7646}"/>
          </ac:spMkLst>
        </pc:spChg>
        <pc:spChg chg="add del mod topLvl">
          <ac:chgData name="Ruben Wiersma" userId="3594b430-535d-41be-b63f-97edd20b26ce" providerId="ADAL" clId="{D24C0CE8-08A2-D34F-90EF-4CA5903F0327}" dt="2023-03-02T16:02:27.531" v="2995" actId="207"/>
          <ac:spMkLst>
            <pc:docMk/>
            <pc:sldMasterMk cId="2358386370" sldId="2147483648"/>
            <ac:spMk id="29" creationId="{B5F7005D-266A-8D7F-FD94-B8131BB180C5}"/>
          </ac:spMkLst>
        </pc:spChg>
        <pc:spChg chg="add del mod">
          <ac:chgData name="Ruben Wiersma" userId="3594b430-535d-41be-b63f-97edd20b26ce" providerId="ADAL" clId="{D24C0CE8-08A2-D34F-90EF-4CA5903F0327}" dt="2023-02-28T17:08:42.708" v="263" actId="767"/>
          <ac:spMkLst>
            <pc:docMk/>
            <pc:sldMasterMk cId="2358386370" sldId="2147483648"/>
            <ac:spMk id="30" creationId="{A32D4DC1-90B8-ED94-8FC0-3C26639E788D}"/>
          </ac:spMkLst>
        </pc:spChg>
        <pc:spChg chg="add del mod">
          <ac:chgData name="Ruben Wiersma" userId="3594b430-535d-41be-b63f-97edd20b26ce" providerId="ADAL" clId="{D24C0CE8-08A2-D34F-90EF-4CA5903F0327}" dt="2023-03-09T19:49:46.784" v="3654" actId="478"/>
          <ac:spMkLst>
            <pc:docMk/>
            <pc:sldMasterMk cId="2358386370" sldId="2147483648"/>
            <ac:spMk id="31" creationId="{225E7C66-F8B2-B4A0-42E7-B02C6300403D}"/>
          </ac:spMkLst>
        </pc:spChg>
        <pc:spChg chg="mod">
          <ac:chgData name="Ruben Wiersma" userId="3594b430-535d-41be-b63f-97edd20b26ce" providerId="ADAL" clId="{D24C0CE8-08A2-D34F-90EF-4CA5903F0327}" dt="2023-03-09T19:57:14.194" v="3728" actId="692"/>
          <ac:spMkLst>
            <pc:docMk/>
            <pc:sldMasterMk cId="2358386370" sldId="2147483648"/>
            <ac:spMk id="32" creationId="{3D9C3B43-9041-E007-ED62-9C9772D002A9}"/>
          </ac:spMkLst>
        </pc:spChg>
        <pc:spChg chg="mod">
          <ac:chgData name="Ruben Wiersma" userId="3594b430-535d-41be-b63f-97edd20b26ce" providerId="ADAL" clId="{D24C0CE8-08A2-D34F-90EF-4CA5903F0327}" dt="2023-03-09T19:57:43.072" v="3740" actId="1038"/>
          <ac:spMkLst>
            <pc:docMk/>
            <pc:sldMasterMk cId="2358386370" sldId="2147483648"/>
            <ac:spMk id="33" creationId="{FE25E38D-3FE7-84AC-C3A0-E86772AC9613}"/>
          </ac:spMkLst>
        </pc:spChg>
        <pc:spChg chg="add mod">
          <ac:chgData name="Ruben Wiersma" userId="3594b430-535d-41be-b63f-97edd20b26ce" providerId="ADAL" clId="{D24C0CE8-08A2-D34F-90EF-4CA5903F0327}" dt="2023-02-28T17:15:49.524" v="545" actId="571"/>
          <ac:spMkLst>
            <pc:docMk/>
            <pc:sldMasterMk cId="2358386370" sldId="2147483648"/>
            <ac:spMk id="34" creationId="{16D7F4DD-7764-A2F2-9B84-A9C811FD3E57}"/>
          </ac:spMkLst>
        </pc:spChg>
        <pc:spChg chg="add del mod">
          <ac:chgData name="Ruben Wiersma" userId="3594b430-535d-41be-b63f-97edd20b26ce" providerId="ADAL" clId="{D24C0CE8-08A2-D34F-90EF-4CA5903F0327}" dt="2023-02-28T17:17:41.580" v="583" actId="478"/>
          <ac:spMkLst>
            <pc:docMk/>
            <pc:sldMasterMk cId="2358386370" sldId="2147483648"/>
            <ac:spMk id="35" creationId="{B5F0F3B4-D4DF-5EBA-446E-DE6D44DB2E96}"/>
          </ac:spMkLst>
        </pc:spChg>
        <pc:spChg chg="add del mod">
          <ac:chgData name="Ruben Wiersma" userId="3594b430-535d-41be-b63f-97edd20b26ce" providerId="ADAL" clId="{D24C0CE8-08A2-D34F-90EF-4CA5903F0327}" dt="2023-02-28T17:26:26.697" v="864" actId="767"/>
          <ac:spMkLst>
            <pc:docMk/>
            <pc:sldMasterMk cId="2358386370" sldId="2147483648"/>
            <ac:spMk id="46" creationId="{CDE16A9B-EBB9-498B-0A3F-2ADB7A27DF7D}"/>
          </ac:spMkLst>
        </pc:spChg>
        <pc:grpChg chg="add del mod">
          <ac:chgData name="Ruben Wiersma" userId="3594b430-535d-41be-b63f-97edd20b26ce" providerId="ADAL" clId="{D24C0CE8-08A2-D34F-90EF-4CA5903F0327}" dt="2023-03-02T16:01:14.954" v="2970"/>
          <ac:grpSpMkLst>
            <pc:docMk/>
            <pc:sldMasterMk cId="2358386370" sldId="2147483648"/>
            <ac:grpSpMk id="2" creationId="{26C8F12B-60A2-A3BB-BF7A-71E87BC6C4FB}"/>
          </ac:grpSpMkLst>
        </pc:grpChg>
        <pc:grpChg chg="add mod">
          <ac:chgData name="Ruben Wiersma" userId="3594b430-535d-41be-b63f-97edd20b26ce" providerId="ADAL" clId="{D24C0CE8-08A2-D34F-90EF-4CA5903F0327}" dt="2023-03-09T20:01:44.329" v="3750"/>
          <ac:grpSpMkLst>
            <pc:docMk/>
            <pc:sldMasterMk cId="2358386370" sldId="2147483648"/>
            <ac:grpSpMk id="2" creationId="{88B7682C-97B6-AD5C-B8A2-5F21982E33CB}"/>
          </ac:grpSpMkLst>
        </pc:grpChg>
        <pc:grpChg chg="add del mod">
          <ac:chgData name="Ruben Wiersma" userId="3594b430-535d-41be-b63f-97edd20b26ce" providerId="ADAL" clId="{D24C0CE8-08A2-D34F-90EF-4CA5903F0327}" dt="2023-03-02T09:13:46.789" v="2891" actId="478"/>
          <ac:grpSpMkLst>
            <pc:docMk/>
            <pc:sldMasterMk cId="2358386370" sldId="2147483648"/>
            <ac:grpSpMk id="2" creationId="{B91F267B-C5D7-1ED4-5EEB-0BE1AA8CBF6B}"/>
          </ac:grpSpMkLst>
        </pc:grpChg>
        <pc:grpChg chg="add del">
          <ac:chgData name="Ruben Wiersma" userId="3594b430-535d-41be-b63f-97edd20b26ce" providerId="ADAL" clId="{D24C0CE8-08A2-D34F-90EF-4CA5903F0327}" dt="2023-03-03T12:21:29.745" v="3337" actId="164"/>
          <ac:grpSpMkLst>
            <pc:docMk/>
            <pc:sldMasterMk cId="2358386370" sldId="2147483648"/>
            <ac:grpSpMk id="5" creationId="{D14C89BB-29DE-763E-F19D-3C8A722815C7}"/>
          </ac:grpSpMkLst>
        </pc:grpChg>
        <pc:grpChg chg="add del mod">
          <ac:chgData name="Ruben Wiersma" userId="3594b430-535d-41be-b63f-97edd20b26ce" providerId="ADAL" clId="{D24C0CE8-08A2-D34F-90EF-4CA5903F0327}" dt="2023-03-02T16:01:40.147" v="2979"/>
          <ac:grpSpMkLst>
            <pc:docMk/>
            <pc:sldMasterMk cId="2358386370" sldId="2147483648"/>
            <ac:grpSpMk id="8" creationId="{75854410-7C85-0F5B-B742-BBEEB518854F}"/>
          </ac:grpSpMkLst>
        </pc:grpChg>
        <pc:grpChg chg="add del">
          <ac:chgData name="Ruben Wiersma" userId="3594b430-535d-41be-b63f-97edd20b26ce" providerId="ADAL" clId="{D24C0CE8-08A2-D34F-90EF-4CA5903F0327}" dt="2023-03-03T12:43:39.181" v="3563" actId="478"/>
          <ac:grpSpMkLst>
            <pc:docMk/>
            <pc:sldMasterMk cId="2358386370" sldId="2147483648"/>
            <ac:grpSpMk id="10" creationId="{0CFBCC42-AF77-454E-82D4-85B5AD0F524C}"/>
          </ac:grpSpMkLst>
        </pc:grpChg>
        <pc:grpChg chg="add del mod">
          <ac:chgData name="Ruben Wiersma" userId="3594b430-535d-41be-b63f-97edd20b26ce" providerId="ADAL" clId="{D24C0CE8-08A2-D34F-90EF-4CA5903F0327}" dt="2023-03-03T12:48:00.881" v="3591" actId="478"/>
          <ac:grpSpMkLst>
            <pc:docMk/>
            <pc:sldMasterMk cId="2358386370" sldId="2147483648"/>
            <ac:grpSpMk id="12" creationId="{8CBF840A-A4AB-398C-96DD-4C8635338693}"/>
          </ac:grpSpMkLst>
        </pc:grpChg>
        <pc:grpChg chg="add del mod">
          <ac:chgData name="Ruben Wiersma" userId="3594b430-535d-41be-b63f-97edd20b26ce" providerId="ADAL" clId="{D24C0CE8-08A2-D34F-90EF-4CA5903F0327}" dt="2023-03-03T12:22:58.336" v="3384" actId="164"/>
          <ac:grpSpMkLst>
            <pc:docMk/>
            <pc:sldMasterMk cId="2358386370" sldId="2147483648"/>
            <ac:grpSpMk id="12" creationId="{A3758C71-4E0E-FB51-C161-8584ADBD8263}"/>
          </ac:grpSpMkLst>
        </pc:grpChg>
        <pc:grpChg chg="add del mod">
          <ac:chgData name="Ruben Wiersma" userId="3594b430-535d-41be-b63f-97edd20b26ce" providerId="ADAL" clId="{D24C0CE8-08A2-D34F-90EF-4CA5903F0327}" dt="2023-03-02T16:02:25.507" v="2992"/>
          <ac:grpSpMkLst>
            <pc:docMk/>
            <pc:sldMasterMk cId="2358386370" sldId="2147483648"/>
            <ac:grpSpMk id="15" creationId="{3D4B67AB-EB71-F391-474B-0B6073C604DB}"/>
          </ac:grpSpMkLst>
        </pc:grpChg>
        <pc:grpChg chg="add del">
          <ac:chgData name="Ruben Wiersma" userId="3594b430-535d-41be-b63f-97edd20b26ce" providerId="ADAL" clId="{D24C0CE8-08A2-D34F-90EF-4CA5903F0327}" dt="2023-03-03T12:25:24.063" v="3423" actId="164"/>
          <ac:grpSpMkLst>
            <pc:docMk/>
            <pc:sldMasterMk cId="2358386370" sldId="2147483648"/>
            <ac:grpSpMk id="15" creationId="{510E3ECB-309D-E724-0DCA-704D309F572E}"/>
          </ac:grpSpMkLst>
        </pc:grpChg>
        <pc:grpChg chg="add del mod">
          <ac:chgData name="Ruben Wiersma" userId="3594b430-535d-41be-b63f-97edd20b26ce" providerId="ADAL" clId="{D24C0CE8-08A2-D34F-90EF-4CA5903F0327}" dt="2023-03-03T12:40:07.392" v="3518" actId="165"/>
          <ac:grpSpMkLst>
            <pc:docMk/>
            <pc:sldMasterMk cId="2358386370" sldId="2147483648"/>
            <ac:grpSpMk id="18" creationId="{6F16AAA2-C123-B85B-5C13-3994FE89545D}"/>
          </ac:grpSpMkLst>
        </pc:grpChg>
        <pc:grpChg chg="add del mod">
          <ac:chgData name="Ruben Wiersma" userId="3594b430-535d-41be-b63f-97edd20b26ce" providerId="ADAL" clId="{D24C0CE8-08A2-D34F-90EF-4CA5903F0327}" dt="2023-03-02T09:10:47.699" v="2843"/>
          <ac:grpSpMkLst>
            <pc:docMk/>
            <pc:sldMasterMk cId="2358386370" sldId="2147483648"/>
            <ac:grpSpMk id="19" creationId="{AB7A4923-C8B6-6156-FD44-2CF312B3A1F9}"/>
          </ac:grpSpMkLst>
        </pc:grpChg>
        <pc:grpChg chg="add del mod">
          <ac:chgData name="Ruben Wiersma" userId="3594b430-535d-41be-b63f-97edd20b26ce" providerId="ADAL" clId="{D24C0CE8-08A2-D34F-90EF-4CA5903F0327}" dt="2023-03-03T12:48:36.508" v="3598" actId="478"/>
          <ac:grpSpMkLst>
            <pc:docMk/>
            <pc:sldMasterMk cId="2358386370" sldId="2147483648"/>
            <ac:grpSpMk id="24" creationId="{888E440D-AE00-B677-C24F-94B446FE142B}"/>
          </ac:grpSpMkLst>
        </pc:grpChg>
        <pc:grpChg chg="add mod">
          <ac:chgData name="Ruben Wiersma" userId="3594b430-535d-41be-b63f-97edd20b26ce" providerId="ADAL" clId="{D24C0CE8-08A2-D34F-90EF-4CA5903F0327}" dt="2023-03-02T09:11:22.690" v="2866" actId="571"/>
          <ac:grpSpMkLst>
            <pc:docMk/>
            <pc:sldMasterMk cId="2358386370" sldId="2147483648"/>
            <ac:grpSpMk id="25" creationId="{FBE0DE48-9CE7-CB2A-29AE-CA7EA59482AD}"/>
          </ac:grpSpMkLst>
        </pc:grpChg>
        <pc:grpChg chg="add del">
          <ac:chgData name="Ruben Wiersma" userId="3594b430-535d-41be-b63f-97edd20b26ce" providerId="ADAL" clId="{D24C0CE8-08A2-D34F-90EF-4CA5903F0327}" dt="2023-02-28T18:19:01.910" v="2511" actId="478"/>
          <ac:grpSpMkLst>
            <pc:docMk/>
            <pc:sldMasterMk cId="2358386370" sldId="2147483648"/>
            <ac:grpSpMk id="29" creationId="{FA34A43A-69D9-93E3-2F75-6A5A23AF31FE}"/>
          </ac:grpSpMkLst>
        </pc:grpChg>
        <pc:grpChg chg="add del mod">
          <ac:chgData name="Ruben Wiersma" userId="3594b430-535d-41be-b63f-97edd20b26ce" providerId="ADAL" clId="{D24C0CE8-08A2-D34F-90EF-4CA5903F0327}" dt="2023-03-09T20:01:43.978" v="3749" actId="478"/>
          <ac:grpSpMkLst>
            <pc:docMk/>
            <pc:sldMasterMk cId="2358386370" sldId="2147483648"/>
            <ac:grpSpMk id="30" creationId="{1F681D9D-A801-E18C-8FB2-6060EE3D983C}"/>
          </ac:grpSpMkLst>
        </pc:grpChg>
        <pc:grpChg chg="add del mod">
          <ac:chgData name="Ruben Wiersma" userId="3594b430-535d-41be-b63f-97edd20b26ce" providerId="ADAL" clId="{D24C0CE8-08A2-D34F-90EF-4CA5903F0327}" dt="2023-03-02T16:02:45.718" v="2997" actId="478"/>
          <ac:grpSpMkLst>
            <pc:docMk/>
            <pc:sldMasterMk cId="2358386370" sldId="2147483648"/>
            <ac:grpSpMk id="30" creationId="{66E4B3BE-0F3C-2092-576C-8397FE30C5F6}"/>
          </ac:grpSpMkLst>
        </pc:grpChg>
        <pc:picChg chg="add del mod">
          <ac:chgData name="Ruben Wiersma" userId="3594b430-535d-41be-b63f-97edd20b26ce" providerId="ADAL" clId="{D24C0CE8-08A2-D34F-90EF-4CA5903F0327}" dt="2023-03-03T12:29:59.588" v="3440" actId="478"/>
          <ac:picMkLst>
            <pc:docMk/>
            <pc:sldMasterMk cId="2358386370" sldId="2147483648"/>
            <ac:picMk id="2" creationId="{952A0D82-C22B-8825-E5F4-8CB5BF1BE78A}"/>
          </ac:picMkLst>
        </pc:picChg>
        <pc:picChg chg="del mod">
          <ac:chgData name="Ruben Wiersma" userId="3594b430-535d-41be-b63f-97edd20b26ce" providerId="ADAL" clId="{D24C0CE8-08A2-D34F-90EF-4CA5903F0327}" dt="2023-02-28T16:58:42.357" v="123" actId="478"/>
          <ac:picMkLst>
            <pc:docMk/>
            <pc:sldMasterMk cId="2358386370" sldId="2147483648"/>
            <ac:picMk id="2" creationId="{C4A47B86-22F0-8F3C-7368-93F107799B23}"/>
          </ac:picMkLst>
        </pc:picChg>
        <pc:picChg chg="add del mod">
          <ac:chgData name="Ruben Wiersma" userId="3594b430-535d-41be-b63f-97edd20b26ce" providerId="ADAL" clId="{D24C0CE8-08A2-D34F-90EF-4CA5903F0327}" dt="2023-03-03T12:21:32.356" v="3343" actId="571"/>
          <ac:picMkLst>
            <pc:docMk/>
            <pc:sldMasterMk cId="2358386370" sldId="2147483648"/>
            <ac:picMk id="2" creationId="{D12055E6-8BDE-28BB-4675-6AC898CA7E9B}"/>
          </ac:picMkLst>
        </pc:picChg>
        <pc:picChg chg="add del mod">
          <ac:chgData name="Ruben Wiersma" userId="3594b430-535d-41be-b63f-97edd20b26ce" providerId="ADAL" clId="{D24C0CE8-08A2-D34F-90EF-4CA5903F0327}" dt="2023-02-28T17:02:33.013" v="204" actId="478"/>
          <ac:picMkLst>
            <pc:docMk/>
            <pc:sldMasterMk cId="2358386370" sldId="2147483648"/>
            <ac:picMk id="5" creationId="{61988935-BDBC-885E-18CF-0B094DB57F68}"/>
          </ac:picMkLst>
        </pc:picChg>
        <pc:picChg chg="add del mod">
          <ac:chgData name="Ruben Wiersma" userId="3594b430-535d-41be-b63f-97edd20b26ce" providerId="ADAL" clId="{D24C0CE8-08A2-D34F-90EF-4CA5903F0327}" dt="2023-03-03T12:40:51.486" v="3532" actId="478"/>
          <ac:picMkLst>
            <pc:docMk/>
            <pc:sldMasterMk cId="2358386370" sldId="2147483648"/>
            <ac:picMk id="5" creationId="{767945B8-53F5-747F-4873-7D1CB9D12DDF}"/>
          </ac:picMkLst>
        </pc:picChg>
        <pc:picChg chg="add del mod">
          <ac:chgData name="Ruben Wiersma" userId="3594b430-535d-41be-b63f-97edd20b26ce" providerId="ADAL" clId="{D24C0CE8-08A2-D34F-90EF-4CA5903F0327}" dt="2023-03-03T12:25:32.074" v="3434" actId="478"/>
          <ac:picMkLst>
            <pc:docMk/>
            <pc:sldMasterMk cId="2358386370" sldId="2147483648"/>
            <ac:picMk id="7" creationId="{344B49F3-11B2-1152-FA0A-4A8464A4DE16}"/>
          </ac:picMkLst>
        </pc:picChg>
        <pc:picChg chg="mod">
          <ac:chgData name="Ruben Wiersma" userId="3594b430-535d-41be-b63f-97edd20b26ce" providerId="ADAL" clId="{D24C0CE8-08A2-D34F-90EF-4CA5903F0327}" dt="2023-03-02T16:01:12.943" v="2969"/>
          <ac:picMkLst>
            <pc:docMk/>
            <pc:sldMasterMk cId="2358386370" sldId="2147483648"/>
            <ac:picMk id="7" creationId="{C4FF5530-DC7E-5183-7F7A-2E7218BF2A58}"/>
          </ac:picMkLst>
        </pc:picChg>
        <pc:picChg chg="add del mod">
          <ac:chgData name="Ruben Wiersma" userId="3594b430-535d-41be-b63f-97edd20b26ce" providerId="ADAL" clId="{D24C0CE8-08A2-D34F-90EF-4CA5903F0327}" dt="2023-02-28T17:02:34.072" v="205" actId="478"/>
          <ac:picMkLst>
            <pc:docMk/>
            <pc:sldMasterMk cId="2358386370" sldId="2147483648"/>
            <ac:picMk id="8" creationId="{064925F9-FAF6-8273-EA30-D4485397C2B6}"/>
          </ac:picMkLst>
        </pc:picChg>
        <pc:picChg chg="mod">
          <ac:chgData name="Ruben Wiersma" userId="3594b430-535d-41be-b63f-97edd20b26ce" providerId="ADAL" clId="{D24C0CE8-08A2-D34F-90EF-4CA5903F0327}" dt="2023-03-09T20:01:44.329" v="3750"/>
          <ac:picMkLst>
            <pc:docMk/>
            <pc:sldMasterMk cId="2358386370" sldId="2147483648"/>
            <ac:picMk id="8" creationId="{8A974C21-68F1-B3DA-0257-7BD725810EE1}"/>
          </ac:picMkLst>
        </pc:picChg>
        <pc:picChg chg="add del mod">
          <ac:chgData name="Ruben Wiersma" userId="3594b430-535d-41be-b63f-97edd20b26ce" providerId="ADAL" clId="{D24C0CE8-08A2-D34F-90EF-4CA5903F0327}" dt="2023-03-03T12:23:14.561" v="3395" actId="478"/>
          <ac:picMkLst>
            <pc:docMk/>
            <pc:sldMasterMk cId="2358386370" sldId="2147483648"/>
            <ac:picMk id="8" creationId="{B1A690D6-1CB2-8D67-5353-CECF365D76B8}"/>
          </ac:picMkLst>
        </pc:picChg>
        <pc:picChg chg="add del mod">
          <ac:chgData name="Ruben Wiersma" userId="3594b430-535d-41be-b63f-97edd20b26ce" providerId="ADAL" clId="{D24C0CE8-08A2-D34F-90EF-4CA5903F0327}" dt="2023-03-03T12:23:08.485" v="3392" actId="478"/>
          <ac:picMkLst>
            <pc:docMk/>
            <pc:sldMasterMk cId="2358386370" sldId="2147483648"/>
            <ac:picMk id="9" creationId="{18405CD7-CD1B-8174-5D99-C37E8268DACE}"/>
          </ac:picMkLst>
        </pc:picChg>
        <pc:picChg chg="add mod">
          <ac:chgData name="Ruben Wiersma" userId="3594b430-535d-41be-b63f-97edd20b26ce" providerId="ADAL" clId="{D24C0CE8-08A2-D34F-90EF-4CA5903F0327}" dt="2023-03-03T12:40:43.995" v="3530" actId="571"/>
          <ac:picMkLst>
            <pc:docMk/>
            <pc:sldMasterMk cId="2358386370" sldId="2147483648"/>
            <ac:picMk id="9" creationId="{DA3BD1C2-9435-DC1C-856B-F5023E79E223}"/>
          </ac:picMkLst>
        </pc:picChg>
        <pc:picChg chg="add mod">
          <ac:chgData name="Ruben Wiersma" userId="3594b430-535d-41be-b63f-97edd20b26ce" providerId="ADAL" clId="{D24C0CE8-08A2-D34F-90EF-4CA5903F0327}" dt="2023-03-03T12:21:53.418" v="3351" actId="571"/>
          <ac:picMkLst>
            <pc:docMk/>
            <pc:sldMasterMk cId="2358386370" sldId="2147483648"/>
            <ac:picMk id="10" creationId="{13C5A4CB-6FBF-920B-7EBD-6D70482641DF}"/>
          </ac:picMkLst>
        </pc:picChg>
        <pc:picChg chg="add del mod topLvl">
          <ac:chgData name="Ruben Wiersma" userId="3594b430-535d-41be-b63f-97edd20b26ce" providerId="ADAL" clId="{D24C0CE8-08A2-D34F-90EF-4CA5903F0327}" dt="2023-03-02T16:01:41.127" v="2981" actId="478"/>
          <ac:picMkLst>
            <pc:docMk/>
            <pc:sldMasterMk cId="2358386370" sldId="2147483648"/>
            <ac:picMk id="10" creationId="{33AF5FDD-1E84-912C-C903-A9BBA623E1AB}"/>
          </ac:picMkLst>
        </pc:picChg>
        <pc:picChg chg="add del mod">
          <ac:chgData name="Ruben Wiersma" userId="3594b430-535d-41be-b63f-97edd20b26ce" providerId="ADAL" clId="{D24C0CE8-08A2-D34F-90EF-4CA5903F0327}" dt="2023-02-28T16:51:40.586" v="24" actId="931"/>
          <ac:picMkLst>
            <pc:docMk/>
            <pc:sldMasterMk cId="2358386370" sldId="2147483648"/>
            <ac:picMk id="10" creationId="{4F1BA70C-2B6B-7809-3081-37B679BF4FE9}"/>
          </ac:picMkLst>
        </pc:picChg>
        <pc:picChg chg="mod">
          <ac:chgData name="Ruben Wiersma" userId="3594b430-535d-41be-b63f-97edd20b26ce" providerId="ADAL" clId="{D24C0CE8-08A2-D34F-90EF-4CA5903F0327}" dt="2023-03-02T16:01:16.841" v="2972"/>
          <ac:picMkLst>
            <pc:docMk/>
            <pc:sldMasterMk cId="2358386370" sldId="2147483648"/>
            <ac:picMk id="12" creationId="{83F6DFF8-FDE4-CCED-AACA-89A2AF069719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5" creationId="{979E1F93-0293-DB23-83B6-410EAD058950}"/>
          </ac:picMkLst>
        </pc:picChg>
        <pc:picChg chg="add mod">
          <ac:chgData name="Ruben Wiersma" userId="3594b430-535d-41be-b63f-97edd20b26ce" providerId="ADAL" clId="{D24C0CE8-08A2-D34F-90EF-4CA5903F0327}" dt="2023-02-28T17:25:43.957" v="859" actId="1036"/>
          <ac:picMkLst>
            <pc:docMk/>
            <pc:sldMasterMk cId="2358386370" sldId="2147483648"/>
            <ac:picMk id="15" creationId="{FF0EBBB6-9D06-B2C0-6473-13F63055CFAF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6" creationId="{9C773DA5-973A-3988-9877-D4A319B26170}"/>
          </ac:picMkLst>
        </pc:picChg>
        <pc:picChg chg="add del mod">
          <ac:chgData name="Ruben Wiersma" userId="3594b430-535d-41be-b63f-97edd20b26ce" providerId="ADAL" clId="{D24C0CE8-08A2-D34F-90EF-4CA5903F0327}" dt="2023-02-28T16:54:15.779" v="38" actId="478"/>
          <ac:picMkLst>
            <pc:docMk/>
            <pc:sldMasterMk cId="2358386370" sldId="2147483648"/>
            <ac:picMk id="17" creationId="{02D95232-52A1-CA3D-FAC2-220DB904AEAC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7" creationId="{AB260A07-511F-E8C7-58FD-EC9EE05EBF03}"/>
          </ac:picMkLst>
        </pc:picChg>
        <pc:picChg chg="mod">
          <ac:chgData name="Ruben Wiersma" userId="3594b430-535d-41be-b63f-97edd20b26ce" providerId="ADAL" clId="{D24C0CE8-08A2-D34F-90EF-4CA5903F0327}" dt="2023-03-02T16:02:08.483" v="2987"/>
          <ac:picMkLst>
            <pc:docMk/>
            <pc:sldMasterMk cId="2358386370" sldId="2147483648"/>
            <ac:picMk id="17" creationId="{D574B9E8-37EF-5C49-65EC-2904A74B09E2}"/>
          </ac:picMkLst>
        </pc:picChg>
        <pc:picChg chg="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8" creationId="{2FAA94BF-A1D1-B10E-3E66-340E85CB7849}"/>
          </ac:picMkLst>
        </pc:picChg>
        <pc:picChg chg="mod topLvl">
          <ac:chgData name="Ruben Wiersma" userId="3594b430-535d-41be-b63f-97edd20b26ce" providerId="ADAL" clId="{D24C0CE8-08A2-D34F-90EF-4CA5903F0327}" dt="2023-03-03T12:42:40.809" v="3555" actId="1076"/>
          <ac:picMkLst>
            <pc:docMk/>
            <pc:sldMasterMk cId="2358386370" sldId="2147483648"/>
            <ac:picMk id="20" creationId="{C73EFC11-07CB-8EDC-128E-FE17A5A32E5C}"/>
          </ac:picMkLst>
        </pc:picChg>
        <pc:picChg chg="mod">
          <ac:chgData name="Ruben Wiersma" userId="3594b430-535d-41be-b63f-97edd20b26ce" providerId="ADAL" clId="{D24C0CE8-08A2-D34F-90EF-4CA5903F0327}" dt="2023-03-03T12:47:42.845" v="3586" actId="1037"/>
          <ac:picMkLst>
            <pc:docMk/>
            <pc:sldMasterMk cId="2358386370" sldId="2147483648"/>
            <ac:picMk id="21" creationId="{2F438B3D-581C-863E-74B6-98BF36C38BFA}"/>
          </ac:picMkLst>
        </pc:picChg>
        <pc:picChg chg="mod">
          <ac:chgData name="Ruben Wiersma" userId="3594b430-535d-41be-b63f-97edd20b26ce" providerId="ADAL" clId="{D24C0CE8-08A2-D34F-90EF-4CA5903F0327}" dt="2023-03-02T09:10:46.822" v="2842"/>
          <ac:picMkLst>
            <pc:docMk/>
            <pc:sldMasterMk cId="2358386370" sldId="2147483648"/>
            <ac:picMk id="22" creationId="{200321CA-4E21-E451-D11D-508C4647590F}"/>
          </ac:picMkLst>
        </pc:picChg>
        <pc:picChg chg="add del mod">
          <ac:chgData name="Ruben Wiersma" userId="3594b430-535d-41be-b63f-97edd20b26ce" providerId="ADAL" clId="{D24C0CE8-08A2-D34F-90EF-4CA5903F0327}" dt="2023-02-28T16:55:34.829" v="76" actId="478"/>
          <ac:picMkLst>
            <pc:docMk/>
            <pc:sldMasterMk cId="2358386370" sldId="2147483648"/>
            <ac:picMk id="22" creationId="{B691F26B-6DEC-167F-475A-24F0B34193EC}"/>
          </ac:picMkLst>
        </pc:picChg>
        <pc:picChg chg="add mod">
          <ac:chgData name="Ruben Wiersma" userId="3594b430-535d-41be-b63f-97edd20b26ce" providerId="ADAL" clId="{D24C0CE8-08A2-D34F-90EF-4CA5903F0327}" dt="2023-03-03T12:42:31.431" v="3554" actId="1076"/>
          <ac:picMkLst>
            <pc:docMk/>
            <pc:sldMasterMk cId="2358386370" sldId="2147483648"/>
            <ac:picMk id="23" creationId="{91ED5C52-95CE-C96E-0690-A871FA5DA466}"/>
          </ac:picMkLst>
        </pc:picChg>
        <pc:picChg chg="add del mod">
          <ac:chgData name="Ruben Wiersma" userId="3594b430-535d-41be-b63f-97edd20b26ce" providerId="ADAL" clId="{D24C0CE8-08A2-D34F-90EF-4CA5903F0327}" dt="2023-03-02T09:11:29.290" v="2873" actId="478"/>
          <ac:picMkLst>
            <pc:docMk/>
            <pc:sldMasterMk cId="2358386370" sldId="2147483648"/>
            <ac:picMk id="24" creationId="{7A7E66AE-FEA6-63F2-2213-18F43D28FDD5}"/>
          </ac:picMkLst>
        </pc:picChg>
        <pc:picChg chg="mod">
          <ac:chgData name="Ruben Wiersma" userId="3594b430-535d-41be-b63f-97edd20b26ce" providerId="ADAL" clId="{D24C0CE8-08A2-D34F-90EF-4CA5903F0327}" dt="2023-03-02T09:11:22.690" v="2866" actId="571"/>
          <ac:picMkLst>
            <pc:docMk/>
            <pc:sldMasterMk cId="2358386370" sldId="2147483648"/>
            <ac:picMk id="27" creationId="{CAA6DE7F-7D9A-5F29-E1B7-5372F3F2C727}"/>
          </ac:picMkLst>
        </pc:picChg>
        <pc:picChg chg="add mod">
          <ac:chgData name="Ruben Wiersma" userId="3594b430-535d-41be-b63f-97edd20b26ce" providerId="ADAL" clId="{D24C0CE8-08A2-D34F-90EF-4CA5903F0327}" dt="2023-03-02T09:11:22.690" v="2866" actId="571"/>
          <ac:picMkLst>
            <pc:docMk/>
            <pc:sldMasterMk cId="2358386370" sldId="2147483648"/>
            <ac:picMk id="28" creationId="{72E469BF-4FAB-D4C7-1F2E-B0527A49DAB9}"/>
          </ac:picMkLst>
        </pc:picChg>
        <pc:picChg chg="mod">
          <ac:chgData name="Ruben Wiersma" userId="3594b430-535d-41be-b63f-97edd20b26ce" providerId="ADAL" clId="{D24C0CE8-08A2-D34F-90EF-4CA5903F0327}" dt="2023-03-03T12:48:01.083" v="3592"/>
          <ac:picMkLst>
            <pc:docMk/>
            <pc:sldMasterMk cId="2358386370" sldId="2147483648"/>
            <ac:picMk id="29" creationId="{A90CBC96-2946-206B-D784-63BED1CA264D}"/>
          </ac:picMkLst>
        </pc:picChg>
        <pc:picChg chg="add del">
          <ac:chgData name="Ruben Wiersma" userId="3594b430-535d-41be-b63f-97edd20b26ce" providerId="ADAL" clId="{D24C0CE8-08A2-D34F-90EF-4CA5903F0327}" dt="2023-02-28T17:14:48.858" v="489"/>
          <ac:picMkLst>
            <pc:docMk/>
            <pc:sldMasterMk cId="2358386370" sldId="2147483648"/>
            <ac:picMk id="31" creationId="{B8A47DE9-4367-F8D9-DB79-6B9B55877FF7}"/>
          </ac:picMkLst>
        </pc:picChg>
        <pc:picChg chg="add del mod">
          <ac:chgData name="Ruben Wiersma" userId="3594b430-535d-41be-b63f-97edd20b26ce" providerId="ADAL" clId="{D24C0CE8-08A2-D34F-90EF-4CA5903F0327}" dt="2023-02-28T17:16:23.189" v="565" actId="478"/>
          <ac:picMkLst>
            <pc:docMk/>
            <pc:sldMasterMk cId="2358386370" sldId="2147483648"/>
            <ac:picMk id="33" creationId="{2AE7235E-C09E-83BC-1772-3F0B09F27D49}"/>
          </ac:picMkLst>
        </pc:picChg>
        <pc:picChg chg="mod">
          <ac:chgData name="Ruben Wiersma" userId="3594b430-535d-41be-b63f-97edd20b26ce" providerId="ADAL" clId="{D24C0CE8-08A2-D34F-90EF-4CA5903F0327}" dt="2023-03-09T19:58:51.551" v="3743" actId="1036"/>
          <ac:picMkLst>
            <pc:docMk/>
            <pc:sldMasterMk cId="2358386370" sldId="2147483648"/>
            <ac:picMk id="34" creationId="{C6FBA908-6D3C-E63C-7CFD-90B64BBE7123}"/>
          </ac:picMkLst>
        </pc:picChg>
        <pc:picChg chg="add del mod">
          <ac:chgData name="Ruben Wiersma" userId="3594b430-535d-41be-b63f-97edd20b26ce" providerId="ADAL" clId="{D24C0CE8-08A2-D34F-90EF-4CA5903F0327}" dt="2023-02-28T17:17:11.655" v="572"/>
          <ac:picMkLst>
            <pc:docMk/>
            <pc:sldMasterMk cId="2358386370" sldId="2147483648"/>
            <ac:picMk id="37" creationId="{3DDF0543-17FE-A403-F048-B7E4126F4FDE}"/>
          </ac:picMkLst>
        </pc:picChg>
        <pc:picChg chg="add del">
          <ac:chgData name="Ruben Wiersma" userId="3594b430-535d-41be-b63f-97edd20b26ce" providerId="ADAL" clId="{D24C0CE8-08A2-D34F-90EF-4CA5903F0327}" dt="2023-02-28T17:17:14.602" v="574"/>
          <ac:picMkLst>
            <pc:docMk/>
            <pc:sldMasterMk cId="2358386370" sldId="2147483648"/>
            <ac:picMk id="38" creationId="{1BC84ED7-30F1-4131-F146-567F69027E72}"/>
          </ac:picMkLst>
        </pc:picChg>
        <pc:picChg chg="add del mod">
          <ac:chgData name="Ruben Wiersma" userId="3594b430-535d-41be-b63f-97edd20b26ce" providerId="ADAL" clId="{D24C0CE8-08A2-D34F-90EF-4CA5903F0327}" dt="2023-02-28T17:20:42.336" v="761" actId="478"/>
          <ac:picMkLst>
            <pc:docMk/>
            <pc:sldMasterMk cId="2358386370" sldId="2147483648"/>
            <ac:picMk id="40" creationId="{3709489F-9160-D505-49D9-87822D9134DA}"/>
          </ac:picMkLst>
        </pc:picChg>
        <pc:picChg chg="add del mod">
          <ac:chgData name="Ruben Wiersma" userId="3594b430-535d-41be-b63f-97edd20b26ce" providerId="ADAL" clId="{D24C0CE8-08A2-D34F-90EF-4CA5903F0327}" dt="2023-02-28T17:22:54.785" v="845" actId="478"/>
          <ac:picMkLst>
            <pc:docMk/>
            <pc:sldMasterMk cId="2358386370" sldId="2147483648"/>
            <ac:picMk id="45" creationId="{0FD51C4E-9CFF-4550-D90D-74C49BD17892}"/>
          </ac:picMkLst>
        </pc:picChg>
        <pc:cxnChg chg="add del mod">
          <ac:chgData name="Ruben Wiersma" userId="3594b430-535d-41be-b63f-97edd20b26ce" providerId="ADAL" clId="{D24C0CE8-08A2-D34F-90EF-4CA5903F0327}" dt="2023-03-02T09:08:38.773" v="2815" actId="478"/>
          <ac:cxnSpMkLst>
            <pc:docMk/>
            <pc:sldMasterMk cId="2358386370" sldId="2147483648"/>
            <ac:cxnSpMk id="12" creationId="{EAB6EBDD-7AAF-E0AF-4608-FD053BBCD197}"/>
          </ac:cxnSpMkLst>
        </pc:cxnChg>
        <pc:cxnChg chg="mod">
          <ac:chgData name="Ruben Wiersma" userId="3594b430-535d-41be-b63f-97edd20b26ce" providerId="ADAL" clId="{D24C0CE8-08A2-D34F-90EF-4CA5903F0327}" dt="2023-03-03T12:42:01.878" v="3549" actId="1076"/>
          <ac:cxnSpMkLst>
            <pc:docMk/>
            <pc:sldMasterMk cId="2358386370" sldId="2147483648"/>
            <ac:cxnSpMk id="13" creationId="{9E416190-7408-203E-775E-5ECBBB5A60F2}"/>
          </ac:cxnSpMkLst>
        </pc:cxnChg>
        <pc:cxnChg chg="add del mod">
          <ac:chgData name="Ruben Wiersma" userId="3594b430-535d-41be-b63f-97edd20b26ce" providerId="ADAL" clId="{D24C0CE8-08A2-D34F-90EF-4CA5903F0327}" dt="2023-02-28T17:02:37.330" v="206" actId="478"/>
          <ac:cxnSpMkLst>
            <pc:docMk/>
            <pc:sldMasterMk cId="2358386370" sldId="2147483648"/>
            <ac:cxnSpMk id="26" creationId="{9CBCD463-9018-7E94-50E0-D4DDDBC8EAFB}"/>
          </ac:cxnSpMkLst>
        </pc:cxnChg>
        <pc:sldLayoutChg chg="addSp delSp modSp">
          <pc:chgData name="Ruben Wiersma" userId="3594b430-535d-41be-b63f-97edd20b26ce" providerId="ADAL" clId="{D24C0CE8-08A2-D34F-90EF-4CA5903F0327}" dt="2023-02-28T17:10:40.133" v="291"/>
          <pc:sldLayoutMkLst>
            <pc:docMk/>
            <pc:sldMasterMk cId="2358386370" sldId="2147483648"/>
            <pc:sldLayoutMk cId="812244768" sldId="2147483649"/>
          </pc:sldLayoutMkLst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3" creationId="{23E8D521-175F-9695-6288-70F4A34CDFC6}"/>
            </ac:spMkLst>
          </pc:spChg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4" creationId="{D625A94A-79F3-A5C1-88DD-708289E5423F}"/>
            </ac:spMkLst>
          </pc:spChg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5" creationId="{45DFFD3A-F370-DD24-6BE4-EE20794897BF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6" creationId="{245C01E8-C0CB-ADFC-5149-E1591470B417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9" creationId="{151C9B63-1CDD-8A51-4C42-1DB785B0ED4B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10" creationId="{A6874641-844C-216F-55B1-C8E96BEB90F9}"/>
            </ac:spMkLst>
          </pc:spChg>
        </pc:sldLayoutChg>
        <pc:sldLayoutChg chg="addSp delSp modSp mod">
          <pc:chgData name="Ruben Wiersma" userId="3594b430-535d-41be-b63f-97edd20b26ce" providerId="ADAL" clId="{D24C0CE8-08A2-D34F-90EF-4CA5903F0327}" dt="2023-02-28T17:40:57.090" v="1549" actId="6014"/>
          <pc:sldLayoutMkLst>
            <pc:docMk/>
            <pc:sldMasterMk cId="2358386370" sldId="2147483648"/>
            <pc:sldLayoutMk cId="1665907975" sldId="2147483650"/>
          </pc:sldLayoutMkLst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2" creationId="{4BA780D8-E2E1-5755-C45A-EE3E9B584B9D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4" creationId="{181C3ADB-1BBE-29CD-F82F-E2B31507DB8A}"/>
            </ac:spMkLst>
          </pc:spChg>
          <pc:spChg chg="del">
            <ac:chgData name="Ruben Wiersma" userId="3594b430-535d-41be-b63f-97edd20b26ce" providerId="ADAL" clId="{D24C0CE8-08A2-D34F-90EF-4CA5903F0327}" dt="2023-02-28T17:10:31.889" v="288"/>
            <ac:spMkLst>
              <pc:docMk/>
              <pc:sldMasterMk cId="2358386370" sldId="2147483648"/>
              <pc:sldLayoutMk cId="1665907975" sldId="2147483650"/>
              <ac:spMk id="5" creationId="{820EB839-59CA-30C2-2CF7-8578954D8A7D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6" creationId="{14BFCB2B-4F02-B503-C1D2-6EE8DF20074C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7" creationId="{AEB28D5F-05D9-EDCA-A713-9E4713D45873}"/>
            </ac:spMkLst>
          </pc:spChg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8" creationId="{0FCCAF69-42FD-0738-D992-F65C527FA19E}"/>
            </ac:spMkLst>
          </pc:spChg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9" creationId="{83631B90-3B7D-4A58-8EC0-0026E99A4D17}"/>
            </ac:spMkLst>
          </pc:spChg>
          <pc:spChg chg="add mod">
            <ac:chgData name="Ruben Wiersma" userId="3594b430-535d-41be-b63f-97edd20b26ce" providerId="ADAL" clId="{D24C0CE8-08A2-D34F-90EF-4CA5903F0327}" dt="2023-02-28T17:10:33.346" v="289"/>
            <ac:spMkLst>
              <pc:docMk/>
              <pc:sldMasterMk cId="2358386370" sldId="2147483648"/>
              <pc:sldLayoutMk cId="1665907975" sldId="2147483650"/>
              <ac:spMk id="10" creationId="{04477822-C1C4-2ACE-C697-7C165BBEB777}"/>
            </ac:spMkLst>
          </pc:spChg>
        </pc:sldLayoutChg>
        <pc:sldLayoutChg chg="addSp delSp modSp mod setBg">
          <pc:chgData name="Ruben Wiersma" userId="3594b430-535d-41be-b63f-97edd20b26ce" providerId="ADAL" clId="{D24C0CE8-08A2-D34F-90EF-4CA5903F0327}" dt="2023-02-28T18:22:44.231" v="2541" actId="207"/>
          <pc:sldLayoutMkLst>
            <pc:docMk/>
            <pc:sldMasterMk cId="2358386370" sldId="2147483648"/>
            <pc:sldLayoutMk cId="4030547384" sldId="2147483651"/>
          </pc:sldLayoutMkLst>
          <pc:spChg chg="add mod">
            <ac:chgData name="Ruben Wiersma" userId="3594b430-535d-41be-b63f-97edd20b26ce" providerId="ADAL" clId="{D24C0CE8-08A2-D34F-90EF-4CA5903F0327}" dt="2023-02-28T18:22:44.231" v="2541" actId="207"/>
            <ac:spMkLst>
              <pc:docMk/>
              <pc:sldMasterMk cId="2358386370" sldId="2147483648"/>
              <pc:sldLayoutMk cId="4030547384" sldId="2147483651"/>
              <ac:spMk id="2" creationId="{0E46C38D-47A1-80EE-36FA-FF57460C3FD8}"/>
            </ac:spMkLst>
          </pc:spChg>
          <pc:spChg chg="add del">
            <ac:chgData name="Ruben Wiersma" userId="3594b430-535d-41be-b63f-97edd20b26ce" providerId="ADAL" clId="{D24C0CE8-08A2-D34F-90EF-4CA5903F0327}" dt="2023-02-28T18:20:09.706" v="2518" actId="478"/>
            <ac:spMkLst>
              <pc:docMk/>
              <pc:sldMasterMk cId="2358386370" sldId="2147483648"/>
              <pc:sldLayoutMk cId="4030547384" sldId="2147483651"/>
              <ac:spMk id="2" creationId="{DE109B8C-9C29-B540-4A09-6D82B40032AA}"/>
            </ac:spMkLst>
          </pc:spChg>
          <pc:spChg chg="add mod">
            <ac:chgData name="Ruben Wiersma" userId="3594b430-535d-41be-b63f-97edd20b26ce" providerId="ADAL" clId="{D24C0CE8-08A2-D34F-90EF-4CA5903F0327}" dt="2023-02-28T18:22:39.140" v="2540"/>
            <ac:spMkLst>
              <pc:docMk/>
              <pc:sldMasterMk cId="2358386370" sldId="2147483648"/>
              <pc:sldLayoutMk cId="4030547384" sldId="2147483651"/>
              <ac:spMk id="3" creationId="{46861E4F-374C-3603-4897-E3558FC169D2}"/>
            </ac:spMkLst>
          </pc:spChg>
          <pc:spChg chg="del">
            <ac:chgData name="Ruben Wiersma" userId="3594b430-535d-41be-b63f-97edd20b26ce" providerId="ADAL" clId="{D24C0CE8-08A2-D34F-90EF-4CA5903F0327}" dt="2023-02-28T18:20:09.706" v="2518" actId="478"/>
            <ac:spMkLst>
              <pc:docMk/>
              <pc:sldMasterMk cId="2358386370" sldId="2147483648"/>
              <pc:sldLayoutMk cId="4030547384" sldId="2147483651"/>
              <ac:spMk id="3" creationId="{512857C7-FE0A-41D5-9CDD-28D00B4E99D3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4" creationId="{7F2B47A4-4E92-0669-59FB-A810CD0C7963}"/>
            </ac:spMkLst>
          </pc:spChg>
          <pc:spChg chg="add del mod">
            <ac:chgData name="Ruben Wiersma" userId="3594b430-535d-41be-b63f-97edd20b26ce" providerId="ADAL" clId="{D24C0CE8-08A2-D34F-90EF-4CA5903F0327}" dt="2023-02-28T18:22:38.853" v="2539" actId="478"/>
            <ac:spMkLst>
              <pc:docMk/>
              <pc:sldMasterMk cId="2358386370" sldId="2147483648"/>
              <pc:sldLayoutMk cId="4030547384" sldId="2147483651"/>
              <ac:spMk id="5" creationId="{B027C8BA-A917-9112-2307-036ECADA247E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5" creationId="{F4F39EA0-A2FF-4641-F30D-6CBC5E77C06D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6" creationId="{A69E1E20-C4BB-F057-6117-CB7CA81AB14F}"/>
            </ac:spMkLst>
          </pc:spChg>
          <pc:spChg chg="add del mod">
            <ac:chgData name="Ruben Wiersma" userId="3594b430-535d-41be-b63f-97edd20b26ce" providerId="ADAL" clId="{D24C0CE8-08A2-D34F-90EF-4CA5903F0327}" dt="2023-02-28T18:22:38.853" v="2539" actId="478"/>
            <ac:spMkLst>
              <pc:docMk/>
              <pc:sldMasterMk cId="2358386370" sldId="2147483648"/>
              <pc:sldLayoutMk cId="4030547384" sldId="2147483651"/>
              <ac:spMk id="7" creationId="{2C712310-BCFA-590E-B99D-A18DD694C9D4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7" creationId="{D53E3275-E0B5-3B1E-2432-108088516C86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8" creationId="{DFD8FE29-C58E-31D2-A4F5-60193DF0559F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9" creationId="{319E9274-9D33-B7F7-3EAE-2334928F30EB}"/>
            </ac:spMkLst>
          </pc:spChg>
        </pc:sldLayoutChg>
        <pc:sldLayoutChg chg="del">
          <pc:chgData name="Ruben Wiersma" userId="3594b430-535d-41be-b63f-97edd20b26ce" providerId="ADAL" clId="{D24C0CE8-08A2-D34F-90EF-4CA5903F0327}" dt="2023-02-28T17:09:56.482" v="281" actId="2696"/>
          <pc:sldLayoutMkLst>
            <pc:docMk/>
            <pc:sldMasterMk cId="2358386370" sldId="2147483648"/>
            <pc:sldLayoutMk cId="1866905537" sldId="2147483652"/>
          </pc:sldLayoutMkLst>
        </pc:sldLayoutChg>
        <pc:sldLayoutChg chg="del">
          <pc:chgData name="Ruben Wiersma" userId="3594b430-535d-41be-b63f-97edd20b26ce" providerId="ADAL" clId="{D24C0CE8-08A2-D34F-90EF-4CA5903F0327}" dt="2023-02-28T17:09:42.688" v="277" actId="2696"/>
          <pc:sldLayoutMkLst>
            <pc:docMk/>
            <pc:sldMasterMk cId="2358386370" sldId="2147483648"/>
            <pc:sldLayoutMk cId="75274349" sldId="2147483653"/>
          </pc:sldLayoutMkLst>
        </pc:sldLayoutChg>
        <pc:sldLayoutChg chg="del">
          <pc:chgData name="Ruben Wiersma" userId="3594b430-535d-41be-b63f-97edd20b26ce" providerId="ADAL" clId="{D24C0CE8-08A2-D34F-90EF-4CA5903F0327}" dt="2023-02-28T17:09:21.070" v="273" actId="2696"/>
          <pc:sldLayoutMkLst>
            <pc:docMk/>
            <pc:sldMasterMk cId="2358386370" sldId="2147483648"/>
            <pc:sldLayoutMk cId="3909440368" sldId="2147483654"/>
          </pc:sldLayoutMkLst>
        </pc:sldLayoutChg>
        <pc:sldLayoutChg chg="del">
          <pc:chgData name="Ruben Wiersma" userId="3594b430-535d-41be-b63f-97edd20b26ce" providerId="ADAL" clId="{D24C0CE8-08A2-D34F-90EF-4CA5903F0327}" dt="2023-02-28T17:09:11.541" v="267" actId="2696"/>
          <pc:sldLayoutMkLst>
            <pc:docMk/>
            <pc:sldMasterMk cId="2358386370" sldId="2147483648"/>
            <pc:sldLayoutMk cId="1400802098" sldId="2147483655"/>
          </pc:sldLayoutMkLst>
        </pc:sldLayoutChg>
        <pc:sldLayoutChg chg="new del mod">
          <pc:chgData name="Ruben Wiersma" userId="3594b430-535d-41be-b63f-97edd20b26ce" providerId="ADAL" clId="{D24C0CE8-08A2-D34F-90EF-4CA5903F0327}" dt="2023-02-28T16:50:05.142" v="18" actId="2696"/>
          <pc:sldLayoutMkLst>
            <pc:docMk/>
            <pc:sldMasterMk cId="2358386370" sldId="2147483648"/>
            <pc:sldLayoutMk cId="587832756" sldId="2147483656"/>
          </pc:sldLayoutMkLst>
        </pc:sldLayoutChg>
        <pc:sldLayoutChg chg="new del mod">
          <pc:chgData name="Ruben Wiersma" userId="3594b430-535d-41be-b63f-97edd20b26ce" providerId="ADAL" clId="{D24C0CE8-08A2-D34F-90EF-4CA5903F0327}" dt="2023-02-28T16:49:48.790" v="14" actId="2696"/>
          <pc:sldLayoutMkLst>
            <pc:docMk/>
            <pc:sldMasterMk cId="2358386370" sldId="2147483648"/>
            <pc:sldLayoutMk cId="646187843" sldId="2147483656"/>
          </pc:sldLayoutMkLst>
        </pc:sldLayoutChg>
        <pc:sldLayoutChg chg="addSp delSp modSp new mod">
          <pc:chgData name="Ruben Wiersma" userId="3594b430-535d-41be-b63f-97edd20b26ce" providerId="ADAL" clId="{D24C0CE8-08A2-D34F-90EF-4CA5903F0327}" dt="2023-02-28T17:41:25.568" v="1554" actId="6014"/>
          <pc:sldLayoutMkLst>
            <pc:docMk/>
            <pc:sldMasterMk cId="2358386370" sldId="2147483648"/>
            <pc:sldLayoutMk cId="1240500133" sldId="2147483656"/>
          </pc:sldLayoutMkLst>
          <pc:spChg chg="del">
            <ac:chgData name="Ruben Wiersma" userId="3594b430-535d-41be-b63f-97edd20b26ce" providerId="ADAL" clId="{D24C0CE8-08A2-D34F-90EF-4CA5903F0327}" dt="2023-02-28T17:09:15.454" v="270" actId="478"/>
            <ac:spMkLst>
              <pc:docMk/>
              <pc:sldMasterMk cId="2358386370" sldId="2147483648"/>
              <pc:sldLayoutMk cId="1240500133" sldId="2147483656"/>
              <ac:spMk id="2" creationId="{8DF310E5-A050-3C32-3A59-39CB761BDAE4}"/>
            </ac:spMkLst>
          </pc:spChg>
          <pc:spChg chg="add del">
            <ac:chgData name="Ruben Wiersma" userId="3594b430-535d-41be-b63f-97edd20b26ce" providerId="ADAL" clId="{D24C0CE8-08A2-D34F-90EF-4CA5903F0327}" dt="2023-02-28T17:09:14.444" v="269" actId="11529"/>
            <ac:spMkLst>
              <pc:docMk/>
              <pc:sldMasterMk cId="2358386370" sldId="2147483648"/>
              <pc:sldLayoutMk cId="1240500133" sldId="2147483656"/>
              <ac:spMk id="6" creationId="{8CBC26CF-7787-74A0-6BE4-034D152F36B2}"/>
            </ac:spMkLst>
          </pc:spChg>
          <pc:spChg chg="add del mod">
            <ac:chgData name="Ruben Wiersma" userId="3594b430-535d-41be-b63f-97edd20b26ce" providerId="ADAL" clId="{D24C0CE8-08A2-D34F-90EF-4CA5903F0327}" dt="2023-02-28T17:09:14.444" v="269" actId="11529"/>
            <ac:spMkLst>
              <pc:docMk/>
              <pc:sldMasterMk cId="2358386370" sldId="2147483648"/>
              <pc:sldLayoutMk cId="1240500133" sldId="2147483656"/>
              <ac:spMk id="7" creationId="{470F7496-B8DD-9325-1BA7-5C8A63D619E9}"/>
            </ac:spMkLst>
          </pc:spChg>
        </pc:sldLayoutChg>
        <pc:sldLayoutChg chg="new del mod">
          <pc:chgData name="Ruben Wiersma" userId="3594b430-535d-41be-b63f-97edd20b26ce" providerId="ADAL" clId="{D24C0CE8-08A2-D34F-90EF-4CA5903F0327}" dt="2023-02-28T16:49:44.295" v="12" actId="11236"/>
          <pc:sldLayoutMkLst>
            <pc:docMk/>
            <pc:sldMasterMk cId="2358386370" sldId="2147483648"/>
            <pc:sldLayoutMk cId="1962235310" sldId="2147483656"/>
          </pc:sldLayoutMkLst>
        </pc:sldLayoutChg>
        <pc:sldLayoutChg chg="new mod ord">
          <pc:chgData name="Ruben Wiersma" userId="3594b430-535d-41be-b63f-97edd20b26ce" providerId="ADAL" clId="{D24C0CE8-08A2-D34F-90EF-4CA5903F0327}" dt="2023-02-28T17:41:19.477" v="1553" actId="6014"/>
          <pc:sldLayoutMkLst>
            <pc:docMk/>
            <pc:sldMasterMk cId="2358386370" sldId="2147483648"/>
            <pc:sldLayoutMk cId="1797639053" sldId="2147483657"/>
          </pc:sldLayoutMkLst>
        </pc:sldLayoutChg>
        <pc:sldLayoutChg chg="new del mod">
          <pc:chgData name="Ruben Wiersma" userId="3594b430-535d-41be-b63f-97edd20b26ce" providerId="ADAL" clId="{D24C0CE8-08A2-D34F-90EF-4CA5903F0327}" dt="2023-02-28T16:50:04.652" v="17" actId="2696"/>
          <pc:sldLayoutMkLst>
            <pc:docMk/>
            <pc:sldMasterMk cId="2358386370" sldId="2147483648"/>
            <pc:sldLayoutMk cId="3332212305" sldId="2147483657"/>
          </pc:sldLayoutMkLst>
        </pc:sldLayoutChg>
        <pc:sldLayoutChg chg="addSp modSp new del mod">
          <pc:chgData name="Ruben Wiersma" userId="3594b430-535d-41be-b63f-97edd20b26ce" providerId="ADAL" clId="{D24C0CE8-08A2-D34F-90EF-4CA5903F0327}" dt="2023-02-28T17:41:10.555" v="1552" actId="2696"/>
          <pc:sldLayoutMkLst>
            <pc:docMk/>
            <pc:sldMasterMk cId="2358386370" sldId="2147483648"/>
            <pc:sldLayoutMk cId="2058496118" sldId="2147483658"/>
          </pc:sldLayoutMkLst>
          <pc:spChg chg="mod">
            <ac:chgData name="Ruben Wiersma" userId="3594b430-535d-41be-b63f-97edd20b26ce" providerId="ADAL" clId="{D24C0CE8-08A2-D34F-90EF-4CA5903F0327}" dt="2023-02-28T17:09:40.133" v="276" actId="14100"/>
            <ac:spMkLst>
              <pc:docMk/>
              <pc:sldMasterMk cId="2358386370" sldId="2147483648"/>
              <pc:sldLayoutMk cId="2058496118" sldId="2147483658"/>
              <ac:spMk id="2" creationId="{549B0953-4181-BF4B-1790-D73C9F64730A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6" creationId="{87E1A958-7AD3-2D2F-2408-D4757BB92651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7" creationId="{B8325521-CDDA-1945-424C-DFE356D06D2D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8" creationId="{88B0794F-0054-8528-3B8F-F7AC7470350D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9" creationId="{47514A48-D5C9-5F46-A637-7FC384DF7880}"/>
            </ac:spMkLst>
          </pc:spChg>
        </pc:sldLayoutChg>
        <pc:sldLayoutChg chg="addSp modSp new del mod">
          <pc:chgData name="Ruben Wiersma" userId="3594b430-535d-41be-b63f-97edd20b26ce" providerId="ADAL" clId="{D24C0CE8-08A2-D34F-90EF-4CA5903F0327}" dt="2023-02-28T17:41:09.498" v="1551" actId="2696"/>
          <pc:sldLayoutMkLst>
            <pc:docMk/>
            <pc:sldMasterMk cId="2358386370" sldId="2147483648"/>
            <pc:sldLayoutMk cId="1516364085" sldId="2147483659"/>
          </pc:sldLayoutMkLst>
          <pc:spChg chg="mod">
            <ac:chgData name="Ruben Wiersma" userId="3594b430-535d-41be-b63f-97edd20b26ce" providerId="ADAL" clId="{D24C0CE8-08A2-D34F-90EF-4CA5903F0327}" dt="2023-02-28T17:09:55.194" v="280" actId="14100"/>
            <ac:spMkLst>
              <pc:docMk/>
              <pc:sldMasterMk cId="2358386370" sldId="2147483648"/>
              <pc:sldLayoutMk cId="1516364085" sldId="2147483659"/>
              <ac:spMk id="2" creationId="{BE5DD7B1-92B4-9C4E-62AB-CE838B8AD6A3}"/>
            </ac:spMkLst>
          </pc:spChg>
          <pc:spChg chg="add mod">
            <ac:chgData name="Ruben Wiersma" userId="3594b430-535d-41be-b63f-97edd20b26ce" providerId="ADAL" clId="{D24C0CE8-08A2-D34F-90EF-4CA5903F0327}" dt="2023-02-28T17:09:52.523" v="279"/>
            <ac:spMkLst>
              <pc:docMk/>
              <pc:sldMasterMk cId="2358386370" sldId="2147483648"/>
              <pc:sldLayoutMk cId="1516364085" sldId="2147483659"/>
              <ac:spMk id="6" creationId="{1303A5C9-96CD-B94F-0703-262FA38AAB44}"/>
            </ac:spMkLst>
          </pc:spChg>
          <pc:spChg chg="add mod">
            <ac:chgData name="Ruben Wiersma" userId="3594b430-535d-41be-b63f-97edd20b26ce" providerId="ADAL" clId="{D24C0CE8-08A2-D34F-90EF-4CA5903F0327}" dt="2023-02-28T17:09:52.523" v="279"/>
            <ac:spMkLst>
              <pc:docMk/>
              <pc:sldMasterMk cId="2358386370" sldId="2147483648"/>
              <pc:sldLayoutMk cId="1516364085" sldId="2147483659"/>
              <ac:spMk id="7" creationId="{0D1C70E1-DBEA-9083-436E-4F425E5A8E9A}"/>
            </ac:spMkLst>
          </pc:spChg>
        </pc:sldLayoutChg>
        <pc:sldLayoutChg chg="addSp delSp modSp new mod">
          <pc:chgData name="Ruben Wiersma" userId="3594b430-535d-41be-b63f-97edd20b26ce" providerId="ADAL" clId="{D24C0CE8-08A2-D34F-90EF-4CA5903F0327}" dt="2023-02-28T18:21:33.251" v="2535" actId="1076"/>
          <pc:sldLayoutMkLst>
            <pc:docMk/>
            <pc:sldMasterMk cId="2358386370" sldId="2147483648"/>
            <pc:sldLayoutMk cId="33492816" sldId="2147483660"/>
          </pc:sldLayoutMkLst>
          <pc:spChg chg="del mod">
            <ac:chgData name="Ruben Wiersma" userId="3594b430-535d-41be-b63f-97edd20b26ce" providerId="ADAL" clId="{D24C0CE8-08A2-D34F-90EF-4CA5903F0327}" dt="2023-02-28T18:21:28.202" v="2533" actId="478"/>
            <ac:spMkLst>
              <pc:docMk/>
              <pc:sldMasterMk cId="2358386370" sldId="2147483648"/>
              <pc:sldLayoutMk cId="33492816" sldId="2147483660"/>
              <ac:spMk id="2" creationId="{D0FF3B85-4207-5606-A5A0-A0F2D2DBFDE2}"/>
            </ac:spMkLst>
          </pc:spChg>
          <pc:spChg chg="add mod">
            <ac:chgData name="Ruben Wiersma" userId="3594b430-535d-41be-b63f-97edd20b26ce" providerId="ADAL" clId="{D24C0CE8-08A2-D34F-90EF-4CA5903F0327}" dt="2023-02-28T18:21:33.251" v="2535" actId="1076"/>
            <ac:spMkLst>
              <pc:docMk/>
              <pc:sldMasterMk cId="2358386370" sldId="2147483648"/>
              <pc:sldLayoutMk cId="33492816" sldId="2147483660"/>
              <ac:spMk id="6" creationId="{97A556D5-AF03-E113-696F-4DEEDCFF5FD4}"/>
            </ac:spMkLst>
          </pc:spChg>
        </pc:sldLayoutChg>
      </pc:sldMasterChg>
      <pc:sldMasterChg chg="addSp delSp modSp mod">
        <pc:chgData name="Ruben Wiersma" userId="3594b430-535d-41be-b63f-97edd20b26ce" providerId="ADAL" clId="{D24C0CE8-08A2-D34F-90EF-4CA5903F0327}" dt="2023-02-28T17:08:50.784" v="265"/>
        <pc:sldMasterMkLst>
          <pc:docMk/>
          <pc:sldMasterMk cId="3175924801" sldId="2147483679"/>
        </pc:sldMasterMkLst>
        <pc:spChg chg="del">
          <ac:chgData name="Ruben Wiersma" userId="3594b430-535d-41be-b63f-97edd20b26ce" providerId="ADAL" clId="{D24C0CE8-08A2-D34F-90EF-4CA5903F0327}" dt="2023-02-28T17:07:09.499" v="245" actId="478"/>
          <ac:spMkLst>
            <pc:docMk/>
            <pc:sldMasterMk cId="3175924801" sldId="2147483679"/>
            <ac:spMk id="2" creationId="{869133C2-2AB5-31C1-713D-0D3F02822A56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7" creationId="{371DA431-949C-C1D8-9383-05D44A095491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8" creationId="{5A59428E-D15B-2B9E-F591-6A1D14997CC8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9" creationId="{D2630483-EAC2-23EA-EF15-1BCEE65DD121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10" creationId="{C5C05007-4B3D-2499-C6F1-6EEBF8F775FC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13" creationId="{5BAE2124-6817-2E37-D6FC-E3AE4443A794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19" creationId="{9299FCE9-53EF-7903-7F4B-54770C8DB9F2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20" creationId="{068DBC6E-D9BF-54F6-68D4-DAEA58064FD2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21" creationId="{DEC51D67-DD97-DB64-EA6C-BE231A785F57}"/>
          </ac:spMkLst>
        </pc:spChg>
        <pc:grpChg chg="add del mod">
          <ac:chgData name="Ruben Wiersma" userId="3594b430-535d-41be-b63f-97edd20b26ce" providerId="ADAL" clId="{D24C0CE8-08A2-D34F-90EF-4CA5903F0327}" dt="2023-02-28T17:08:50.481" v="264" actId="478"/>
          <ac:grpSpMkLst>
            <pc:docMk/>
            <pc:sldMasterMk cId="3175924801" sldId="2147483679"/>
            <ac:grpSpMk id="5" creationId="{F5C9C179-1A0A-0136-904E-CF9633B30C7A}"/>
          </ac:grpSpMkLst>
        </pc:grpChg>
        <pc:grpChg chg="add mod">
          <ac:chgData name="Ruben Wiersma" userId="3594b430-535d-41be-b63f-97edd20b26ce" providerId="ADAL" clId="{D24C0CE8-08A2-D34F-90EF-4CA5903F0327}" dt="2023-02-28T17:08:50.784" v="265"/>
          <ac:grpSpMkLst>
            <pc:docMk/>
            <pc:sldMasterMk cId="3175924801" sldId="2147483679"/>
            <ac:grpSpMk id="12" creationId="{B26F4FD7-E461-3980-CACB-1BE79C712191}"/>
          </ac:grpSpMkLst>
        </pc:grpChg>
        <pc:picChg chg="del">
          <ac:chgData name="Ruben Wiersma" userId="3594b430-535d-41be-b63f-97edd20b26ce" providerId="ADAL" clId="{D24C0CE8-08A2-D34F-90EF-4CA5903F0327}" dt="2023-02-28T17:07:08.311" v="244" actId="478"/>
          <ac:picMkLst>
            <pc:docMk/>
            <pc:sldMasterMk cId="3175924801" sldId="2147483679"/>
            <ac:picMk id="4" creationId="{9D44C87D-CCA0-DA35-B182-F87F0BC7B48F}"/>
          </ac:picMkLst>
        </pc:picChg>
        <pc:picChg chg="mod">
          <ac:chgData name="Ruben Wiersma" userId="3594b430-535d-41be-b63f-97edd20b26ce" providerId="ADAL" clId="{D24C0CE8-08A2-D34F-90EF-4CA5903F0327}" dt="2023-02-28T17:07:09.753" v="246"/>
          <ac:picMkLst>
            <pc:docMk/>
            <pc:sldMasterMk cId="3175924801" sldId="2147483679"/>
            <ac:picMk id="11" creationId="{B26C529A-9A3C-E7F1-DA5D-2D451BFFBE64}"/>
          </ac:picMkLst>
        </pc:picChg>
        <pc:picChg chg="mod">
          <ac:chgData name="Ruben Wiersma" userId="3594b430-535d-41be-b63f-97edd20b26ce" providerId="ADAL" clId="{D24C0CE8-08A2-D34F-90EF-4CA5903F0327}" dt="2023-02-28T17:08:50.784" v="265"/>
          <ac:picMkLst>
            <pc:docMk/>
            <pc:sldMasterMk cId="3175924801" sldId="2147483679"/>
            <ac:picMk id="22" creationId="{6D23891B-55DF-517E-AEB8-E81DB870AABF}"/>
          </ac:picMkLst>
        </pc:picChg>
      </pc:sldMasterChg>
      <pc:sldMasterChg chg="modSldLayout">
        <pc:chgData name="Ruben Wiersma" userId="3594b430-535d-41be-b63f-97edd20b26ce" providerId="ADAL" clId="{D24C0CE8-08A2-D34F-90EF-4CA5903F0327}" dt="2023-03-02T15:19:49.928" v="2929" actId="735"/>
        <pc:sldMasterMkLst>
          <pc:docMk/>
          <pc:sldMasterMk cId="1428460490" sldId="2147483689"/>
        </pc:sldMasterMkLst>
        <pc:sldLayoutChg chg="addSp delSp modSp mod">
          <pc:chgData name="Ruben Wiersma" userId="3594b430-535d-41be-b63f-97edd20b26ce" providerId="ADAL" clId="{D24C0CE8-08A2-D34F-90EF-4CA5903F0327}" dt="2023-02-28T17:29:41.839" v="919"/>
          <pc:sldLayoutMkLst>
            <pc:docMk/>
            <pc:sldMasterMk cId="1428460490" sldId="2147483689"/>
            <pc:sldLayoutMk cId="3709416256" sldId="2147483690"/>
          </pc:sldLayoutMkLst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2" creationId="{264CE34E-513E-4940-7957-636AFEBF2ABA}"/>
            </ac:spMkLst>
          </pc:spChg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3" creationId="{CF25AA3B-54F2-E6E5-2CAB-E33276CCC7EE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4" creationId="{F0A47AF8-5444-8933-E4BE-93ECB9703670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5" creationId="{51501C37-21BF-46CF-F413-82BC819F7F11}"/>
            </ac:spMkLst>
          </pc:spChg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9" creationId="{48C33F2B-0104-60DB-86ED-BBD71F8A766C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11" creationId="{267D687D-0D76-71BF-364E-C64151262BED}"/>
            </ac:spMkLst>
          </pc:spChg>
          <pc:picChg chg="del">
            <ac:chgData name="Ruben Wiersma" userId="3594b430-535d-41be-b63f-97edd20b26ce" providerId="ADAL" clId="{D24C0CE8-08A2-D34F-90EF-4CA5903F0327}" dt="2023-02-28T17:29:41.639" v="918" actId="478"/>
            <ac:picMkLst>
              <pc:docMk/>
              <pc:sldMasterMk cId="1428460490" sldId="2147483689"/>
              <pc:sldLayoutMk cId="3709416256" sldId="2147483690"/>
              <ac:picMk id="8" creationId="{7D87AE43-DF41-2514-A673-D8F9B0AD528F}"/>
            </ac:picMkLst>
          </pc:picChg>
          <pc:picChg chg="add mod">
            <ac:chgData name="Ruben Wiersma" userId="3594b430-535d-41be-b63f-97edd20b26ce" providerId="ADAL" clId="{D24C0CE8-08A2-D34F-90EF-4CA5903F0327}" dt="2023-02-28T17:29:41.839" v="919"/>
            <ac:picMkLst>
              <pc:docMk/>
              <pc:sldMasterMk cId="1428460490" sldId="2147483689"/>
              <pc:sldLayoutMk cId="3709416256" sldId="2147483690"/>
              <ac:picMk id="10" creationId="{1AC27D5E-F07D-1755-A15A-27C4D250A877}"/>
            </ac:picMkLst>
          </pc:picChg>
          <pc:cxnChg chg="add mod">
            <ac:chgData name="Ruben Wiersma" userId="3594b430-535d-41be-b63f-97edd20b26ce" providerId="ADAL" clId="{D24C0CE8-08A2-D34F-90EF-4CA5903F0327}" dt="2023-02-28T17:29:41.839" v="919"/>
            <ac:cxnSpMkLst>
              <pc:docMk/>
              <pc:sldMasterMk cId="1428460490" sldId="2147483689"/>
              <pc:sldLayoutMk cId="3709416256" sldId="2147483690"/>
              <ac:cxnSpMk id="6" creationId="{825C35D0-B6D0-355D-51E4-E74C90778662}"/>
            </ac:cxnSpMkLst>
          </pc:cxnChg>
          <pc:cxnChg chg="del">
            <ac:chgData name="Ruben Wiersma" userId="3594b430-535d-41be-b63f-97edd20b26ce" providerId="ADAL" clId="{D24C0CE8-08A2-D34F-90EF-4CA5903F0327}" dt="2023-02-28T17:29:41.639" v="918" actId="478"/>
            <ac:cxnSpMkLst>
              <pc:docMk/>
              <pc:sldMasterMk cId="1428460490" sldId="2147483689"/>
              <pc:sldLayoutMk cId="3709416256" sldId="2147483690"/>
              <ac:cxnSpMk id="7" creationId="{3EBE74EC-5C68-28F5-37ED-721FF5E228FD}"/>
            </ac:cxnSpMkLst>
          </pc:cxnChg>
        </pc:sldLayoutChg>
        <pc:sldLayoutChg chg="addSp delSp modSp mod">
          <pc:chgData name="Ruben Wiersma" userId="3594b430-535d-41be-b63f-97edd20b26ce" providerId="ADAL" clId="{D24C0CE8-08A2-D34F-90EF-4CA5903F0327}" dt="2023-02-28T17:29:48.662" v="921"/>
          <pc:sldLayoutMkLst>
            <pc:docMk/>
            <pc:sldMasterMk cId="1428460490" sldId="2147483689"/>
            <pc:sldLayoutMk cId="4115751166" sldId="2147483691"/>
          </pc:sldLayoutMkLst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5" creationId="{8C0C0C5C-4519-AEF9-7F19-5F793C626EDD}"/>
            </ac:spMkLst>
          </pc:spChg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6" creationId="{57731AA1-508F-D447-BB6A-0E0BA47B43A8}"/>
            </ac:spMkLst>
          </pc:spChg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7" creationId="{52FA8350-DB29-7711-020A-B6BE991B3C65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8" creationId="{F6333A7D-B656-AC40-3DBF-3633748EF716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9" creationId="{60DA5DD7-F4E0-F622-45E7-098DDDB30CA9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11" creationId="{1C5C9481-650E-8B95-39D2-29AF6978621D}"/>
            </ac:spMkLst>
          </pc:spChg>
          <pc:picChg chg="add mod">
            <ac:chgData name="Ruben Wiersma" userId="3594b430-535d-41be-b63f-97edd20b26ce" providerId="ADAL" clId="{D24C0CE8-08A2-D34F-90EF-4CA5903F0327}" dt="2023-02-28T17:29:48.662" v="921"/>
            <ac:picMkLst>
              <pc:docMk/>
              <pc:sldMasterMk cId="1428460490" sldId="2147483689"/>
              <pc:sldLayoutMk cId="4115751166" sldId="2147483691"/>
              <ac:picMk id="2" creationId="{01C48EAA-6F58-B3E6-4B78-3567C89CA862}"/>
            </ac:picMkLst>
          </pc:picChg>
          <pc:picChg chg="del">
            <ac:chgData name="Ruben Wiersma" userId="3594b430-535d-41be-b63f-97edd20b26ce" providerId="ADAL" clId="{D24C0CE8-08A2-D34F-90EF-4CA5903F0327}" dt="2023-02-28T17:29:48.458" v="920" actId="478"/>
            <ac:picMkLst>
              <pc:docMk/>
              <pc:sldMasterMk cId="1428460490" sldId="2147483689"/>
              <pc:sldLayoutMk cId="4115751166" sldId="2147483691"/>
              <ac:picMk id="3" creationId="{6300C4CB-591C-A50F-A549-386FF1E17EDE}"/>
            </ac:picMkLst>
          </pc:picChg>
          <pc:cxnChg chg="del">
            <ac:chgData name="Ruben Wiersma" userId="3594b430-535d-41be-b63f-97edd20b26ce" providerId="ADAL" clId="{D24C0CE8-08A2-D34F-90EF-4CA5903F0327}" dt="2023-02-28T17:29:48.458" v="920" actId="478"/>
            <ac:cxnSpMkLst>
              <pc:docMk/>
              <pc:sldMasterMk cId="1428460490" sldId="2147483689"/>
              <pc:sldLayoutMk cId="4115751166" sldId="2147483691"/>
              <ac:cxnSpMk id="4" creationId="{9A763359-87ED-5BEA-C7FB-77D51684AF08}"/>
            </ac:cxnSpMkLst>
          </pc:cxnChg>
          <pc:cxnChg chg="add mod">
            <ac:chgData name="Ruben Wiersma" userId="3594b430-535d-41be-b63f-97edd20b26ce" providerId="ADAL" clId="{D24C0CE8-08A2-D34F-90EF-4CA5903F0327}" dt="2023-02-28T17:29:48.662" v="921"/>
            <ac:cxnSpMkLst>
              <pc:docMk/>
              <pc:sldMasterMk cId="1428460490" sldId="2147483689"/>
              <pc:sldLayoutMk cId="4115751166" sldId="2147483691"/>
              <ac:cxnSpMk id="10" creationId="{A0D06B67-210D-10D5-CF04-85E88EC2F68C}"/>
            </ac:cxnSpMkLst>
          </pc:cxnChg>
        </pc:sldLayoutChg>
        <pc:sldLayoutChg chg="addSp delSp modSp mod">
          <pc:chgData name="Ruben Wiersma" userId="3594b430-535d-41be-b63f-97edd20b26ce" providerId="ADAL" clId="{D24C0CE8-08A2-D34F-90EF-4CA5903F0327}" dt="2023-03-02T15:19:49.928" v="2929" actId="735"/>
          <pc:sldLayoutMkLst>
            <pc:docMk/>
            <pc:sldMasterMk cId="1428460490" sldId="2147483689"/>
            <pc:sldLayoutMk cId="2044473450" sldId="2147483692"/>
          </pc:sldLayoutMkLst>
          <pc:picChg chg="add del mod">
            <ac:chgData name="Ruben Wiersma" userId="3594b430-535d-41be-b63f-97edd20b26ce" providerId="ADAL" clId="{D24C0CE8-08A2-D34F-90EF-4CA5903F0327}" dt="2023-02-28T17:06:42.512" v="242" actId="478"/>
            <ac:picMkLst>
              <pc:docMk/>
              <pc:sldMasterMk cId="1428460490" sldId="2147483689"/>
              <pc:sldLayoutMk cId="2044473450" sldId="2147483692"/>
              <ac:picMk id="4" creationId="{22BAAB4F-73FC-1F0F-C9C3-A7911761085D}"/>
            </ac:picMkLst>
          </pc:picChg>
          <pc:picChg chg="add del mod">
            <ac:chgData name="Ruben Wiersma" userId="3594b430-535d-41be-b63f-97edd20b26ce" providerId="ADAL" clId="{D24C0CE8-08A2-D34F-90EF-4CA5903F0327}" dt="2023-02-28T17:06:33.363" v="239" actId="167"/>
            <ac:picMkLst>
              <pc:docMk/>
              <pc:sldMasterMk cId="1428460490" sldId="2147483689"/>
              <pc:sldLayoutMk cId="2044473450" sldId="2147483692"/>
              <ac:picMk id="5" creationId="{3723B21D-7A08-B53A-1C57-ED2556480DAA}"/>
            </ac:picMkLst>
          </pc:picChg>
        </pc:sldLayoutChg>
      </pc:sldMasterChg>
      <pc:sldMasterChg chg="addSp delSp modSp mod setBg modSldLayout">
        <pc:chgData name="Ruben Wiersma" userId="3594b430-535d-41be-b63f-97edd20b26ce" providerId="ADAL" clId="{D24C0CE8-08A2-D34F-90EF-4CA5903F0327}" dt="2023-02-28T17:12:05.294" v="303"/>
        <pc:sldMasterMkLst>
          <pc:docMk/>
          <pc:sldMasterMk cId="1910855312" sldId="2147483693"/>
        </pc:sldMasterMkLst>
        <pc:spChg chg="mod">
          <ac:chgData name="Ruben Wiersma" userId="3594b430-535d-41be-b63f-97edd20b26ce" providerId="ADAL" clId="{D24C0CE8-08A2-D34F-90EF-4CA5903F0327}" dt="2023-02-28T17:11:42.894" v="300" actId="207"/>
          <ac:spMkLst>
            <pc:docMk/>
            <pc:sldMasterMk cId="1910855312" sldId="2147483693"/>
            <ac:spMk id="3" creationId="{92D7EAA2-2E65-456D-42DF-8E2512DD8D86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4" creationId="{7E7DBF22-9FC4-C3DB-5861-26D155996549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6" creationId="{E5166E27-08BD-9A61-A638-94ACBF81C8D8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7" creationId="{0DE1C9F4-192A-705B-6459-FE44BE60E9D6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8" creationId="{3ED7F36C-E651-89AF-4267-C7B92D38D15A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9" creationId="{68EEE614-213C-8276-0F4F-2F552A50FFCD}"/>
          </ac:spMkLst>
        </pc:spChg>
        <pc:spChg chg="mod">
          <ac:chgData name="Ruben Wiersma" userId="3594b430-535d-41be-b63f-97edd20b26ce" providerId="ADAL" clId="{D24C0CE8-08A2-D34F-90EF-4CA5903F0327}" dt="2023-02-28T17:11:42.894" v="300" actId="207"/>
          <ac:spMkLst>
            <pc:docMk/>
            <pc:sldMasterMk cId="1910855312" sldId="2147483693"/>
            <ac:spMk id="11" creationId="{AD28B9BB-79AE-52CF-FC6C-DE71E78C6BA1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14" creationId="{598A7B74-1A11-CB72-D0B4-27966EA6C64C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21" creationId="{3D18A45F-08E2-9F1E-E247-8FEC22205C73}"/>
          </ac:spMkLst>
        </pc:spChg>
        <pc:picChg chg="add mod">
          <ac:chgData name="Ruben Wiersma" userId="3594b430-535d-41be-b63f-97edd20b26ce" providerId="ADAL" clId="{D24C0CE8-08A2-D34F-90EF-4CA5903F0327}" dt="2023-02-28T17:11:10.284" v="293"/>
          <ac:picMkLst>
            <pc:docMk/>
            <pc:sldMasterMk cId="1910855312" sldId="2147483693"/>
            <ac:picMk id="2" creationId="{6EBBC00A-C634-93C8-7B34-716D9D44FAA1}"/>
          </ac:picMkLst>
        </pc:picChg>
        <pc:picChg chg="del">
          <ac:chgData name="Ruben Wiersma" userId="3594b430-535d-41be-b63f-97edd20b26ce" providerId="ADAL" clId="{D24C0CE8-08A2-D34F-90EF-4CA5903F0327}" dt="2023-02-28T17:11:10.037" v="292" actId="478"/>
          <ac:picMkLst>
            <pc:docMk/>
            <pc:sldMasterMk cId="1910855312" sldId="2147483693"/>
            <ac:picMk id="18" creationId="{2FAA94BF-A1D1-B10E-3E66-340E85CB7849}"/>
          </ac:picMkLst>
        </pc:picChg>
        <pc:cxnChg chg="add mod">
          <ac:chgData name="Ruben Wiersma" userId="3594b430-535d-41be-b63f-97edd20b26ce" providerId="ADAL" clId="{D24C0CE8-08A2-D34F-90EF-4CA5903F0327}" dt="2023-02-28T17:11:10.284" v="293"/>
          <ac:cxnSpMkLst>
            <pc:docMk/>
            <pc:sldMasterMk cId="1910855312" sldId="2147483693"/>
            <ac:cxnSpMk id="5" creationId="{76D61C49-43E0-265D-85FD-AC21B81BC7E7}"/>
          </ac:cxnSpMkLst>
        </pc:cxnChg>
        <pc:cxnChg chg="del">
          <ac:chgData name="Ruben Wiersma" userId="3594b430-535d-41be-b63f-97edd20b26ce" providerId="ADAL" clId="{D24C0CE8-08A2-D34F-90EF-4CA5903F0327}" dt="2023-02-28T17:11:10.037" v="292" actId="478"/>
          <ac:cxnSpMkLst>
            <pc:docMk/>
            <pc:sldMasterMk cId="1910855312" sldId="2147483693"/>
            <ac:cxnSpMk id="13" creationId="{9E416190-7408-203E-775E-5ECBBB5A60F2}"/>
          </ac:cxnSpMkLst>
        </pc:cxnChg>
        <pc:sldLayoutChg chg="modSp">
          <pc:chgData name="Ruben Wiersma" userId="3594b430-535d-41be-b63f-97edd20b26ce" providerId="ADAL" clId="{D24C0CE8-08A2-D34F-90EF-4CA5903F0327}" dt="2023-02-28T17:11:57.704" v="302" actId="207"/>
          <pc:sldLayoutMkLst>
            <pc:docMk/>
            <pc:sldMasterMk cId="1910855312" sldId="2147483693"/>
            <pc:sldLayoutMk cId="2746672264" sldId="2147483694"/>
          </pc:sldLayoutMkLst>
          <pc:spChg chg="mod">
            <ac:chgData name="Ruben Wiersma" userId="3594b430-535d-41be-b63f-97edd20b26ce" providerId="ADAL" clId="{D24C0CE8-08A2-D34F-90EF-4CA5903F0327}" dt="2023-02-28T17:11:57.704" v="302" actId="207"/>
            <ac:spMkLst>
              <pc:docMk/>
              <pc:sldMasterMk cId="1910855312" sldId="2147483693"/>
              <pc:sldLayoutMk cId="2746672264" sldId="2147483694"/>
              <ac:spMk id="7" creationId="{348104FC-B4D1-86CD-0C6B-C9C9EB1B3D8E}"/>
            </ac:spMkLst>
          </pc:spChg>
          <pc:spChg chg="mod">
            <ac:chgData name="Ruben Wiersma" userId="3594b430-535d-41be-b63f-97edd20b26ce" providerId="ADAL" clId="{D24C0CE8-08A2-D34F-90EF-4CA5903F0327}" dt="2023-02-28T17:11:57.704" v="302" actId="207"/>
            <ac:spMkLst>
              <pc:docMk/>
              <pc:sldMasterMk cId="1910855312" sldId="2147483693"/>
              <pc:sldLayoutMk cId="2746672264" sldId="2147483694"/>
              <ac:spMk id="8" creationId="{0D2B7CE0-CFE9-58F9-D9F4-955B2A4F6CDC}"/>
            </ac:spMkLst>
          </pc:spChg>
        </pc:sldLayoutChg>
        <pc:sldLayoutChg chg="setBg">
          <pc:chgData name="Ruben Wiersma" userId="3594b430-535d-41be-b63f-97edd20b26ce" providerId="ADAL" clId="{D24C0CE8-08A2-D34F-90EF-4CA5903F0327}" dt="2023-02-28T17:12:05.294" v="303"/>
          <pc:sldLayoutMkLst>
            <pc:docMk/>
            <pc:sldMasterMk cId="1910855312" sldId="2147483693"/>
            <pc:sldLayoutMk cId="3164701135" sldId="2147483696"/>
          </pc:sldLayoutMkLst>
        </pc:sldLayoutChg>
      </pc:sldMasterChg>
      <pc:sldMasterChg chg="addSp delSp modSp mod setBg delSldLayout modSldLayout">
        <pc:chgData name="Ruben Wiersma" userId="3594b430-535d-41be-b63f-97edd20b26ce" providerId="ADAL" clId="{D24C0CE8-08A2-D34F-90EF-4CA5903F0327}" dt="2023-03-09T20:01:40.571" v="3748" actId="1076"/>
        <pc:sldMasterMkLst>
          <pc:docMk/>
          <pc:sldMasterMk cId="2620391710" sldId="2147483693"/>
        </pc:sldMasterMkLst>
        <pc:spChg chg="add del mod">
          <ac:chgData name="Ruben Wiersma" userId="3594b430-535d-41be-b63f-97edd20b26ce" providerId="ADAL" clId="{D24C0CE8-08A2-D34F-90EF-4CA5903F0327}" dt="2023-03-02T15:22:14.156" v="2958"/>
          <ac:spMkLst>
            <pc:docMk/>
            <pc:sldMasterMk cId="2620391710" sldId="2147483693"/>
            <ac:spMk id="2" creationId="{FA26C086-C3C3-2EB7-9535-BD6A3A00088C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3" creationId="{92D7EAA2-2E65-456D-42DF-8E2512DD8D86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4" creationId="{7E7DBF22-9FC4-C3DB-5861-26D155996549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5" creationId="{149BF8E5-AA79-05E9-9443-93266CB3C1B1}"/>
          </ac:spMkLst>
        </pc:spChg>
        <pc:spChg chg="mod">
          <ac:chgData name="Ruben Wiersma" userId="3594b430-535d-41be-b63f-97edd20b26ce" providerId="ADAL" clId="{D24C0CE8-08A2-D34F-90EF-4CA5903F0327}" dt="2023-03-09T19:58:05.179" v="3742"/>
          <ac:spMkLst>
            <pc:docMk/>
            <pc:sldMasterMk cId="2620391710" sldId="2147483693"/>
            <ac:spMk id="5" creationId="{25E606EC-3575-BDC7-2528-8AA4B0DEFA1A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5" creationId="{3E6A2607-1406-29F7-7A63-648D2793C89E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5" creationId="{3F804C99-259F-8ECE-5E13-8AF6BF46BBEA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5" creationId="{7D1E2071-065A-ABCD-DE64-F86F500B98D8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6" creationId="{E5166E27-08BD-9A61-A638-94ACBF81C8D8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7" creationId="{306CAE23-8628-D6A5-56BB-A132481D83CA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7" creationId="{3A06834B-F90E-B3F1-3B7E-C2755FF66E81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7" creationId="{76E9E8CC-6D47-11CC-29D7-6F06CC2BE538}"/>
          </ac:spMkLst>
        </pc:spChg>
        <pc:spChg chg="mod">
          <ac:chgData name="Ruben Wiersma" userId="3594b430-535d-41be-b63f-97edd20b26ce" providerId="ADAL" clId="{D24C0CE8-08A2-D34F-90EF-4CA5903F0327}" dt="2023-03-09T19:58:05.179" v="3742"/>
          <ac:spMkLst>
            <pc:docMk/>
            <pc:sldMasterMk cId="2620391710" sldId="2147483693"/>
            <ac:spMk id="7" creationId="{784684FE-BC9A-4049-45BA-3E613A5129A3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7" creationId="{9A2DC74F-C317-CF43-5195-D9B334ABF9AC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7" creationId="{C043E44B-4C6E-67FC-2ACC-F0ACD5E6D88A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8" creationId="{0C50DE03-6873-1E0A-9793-28BBA31E4007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8" creationId="{72E461A9-A963-E1D0-C1D7-1E0EBE17A0FA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8" creationId="{C80957C0-C3F1-5859-AA59-38849A376736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8" creationId="{DEA02697-C29A-CBF7-43E9-9A60B00AC82C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8" creationId="{E0AA32F5-47E9-4219-FF82-1A563A843A62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9" creationId="{5C43ED12-5F7C-7A75-65D8-DBBF67CB8A5F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9" creationId="{D8469941-2014-BD9B-5D75-D98663BE87C8}"/>
          </ac:spMkLst>
        </pc:spChg>
        <pc:spChg chg="mod">
          <ac:chgData name="Ruben Wiersma" userId="3594b430-535d-41be-b63f-97edd20b26ce" providerId="ADAL" clId="{D24C0CE8-08A2-D34F-90EF-4CA5903F0327}" dt="2023-03-09T19:58:57.251" v="3745"/>
          <ac:spMkLst>
            <pc:docMk/>
            <pc:sldMasterMk cId="2620391710" sldId="2147483693"/>
            <ac:spMk id="10" creationId="{15C130DF-3F84-8F64-1E8D-A769C9ABCDE4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10" creationId="{5D9B74D6-A0BC-76FC-FAC2-8E7AEC243EBA}"/>
          </ac:spMkLst>
        </pc:spChg>
        <pc:spChg chg="add del mod">
          <ac:chgData name="Ruben Wiersma" userId="3594b430-535d-41be-b63f-97edd20b26ce" providerId="ADAL" clId="{D24C0CE8-08A2-D34F-90EF-4CA5903F0327}" dt="2023-03-02T16:13:56.009" v="3282" actId="1076"/>
          <ac:spMkLst>
            <pc:docMk/>
            <pc:sldMasterMk cId="2620391710" sldId="2147483693"/>
            <ac:spMk id="11" creationId="{AD28B9BB-79AE-52CF-FC6C-DE71E78C6BA1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2" creationId="{1786D616-1874-ACC1-7D25-4D3AF8C214BA}"/>
          </ac:spMkLst>
        </pc:spChg>
        <pc:spChg chg="mod">
          <ac:chgData name="Ruben Wiersma" userId="3594b430-535d-41be-b63f-97edd20b26ce" providerId="ADAL" clId="{D24C0CE8-08A2-D34F-90EF-4CA5903F0327}" dt="2023-03-09T19:58:57.251" v="3745"/>
          <ac:spMkLst>
            <pc:docMk/>
            <pc:sldMasterMk cId="2620391710" sldId="2147483693"/>
            <ac:spMk id="12" creationId="{4EE69D49-5402-ED72-8D72-40F3FE0708EF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2" creationId="{8CD9FC14-45AC-A363-2720-A6626B77AF47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2" creationId="{F447F345-C666-DD04-4A6A-846787FC7F9B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14" creationId="{598A7B74-1A11-CB72-D0B4-27966EA6C64C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5" creationId="{212E43E6-C6E8-E27E-A7D8-B6BA45D844F5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5" creationId="{49ABC6FF-AEB4-95E6-45EA-9C29C027B941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5" creationId="{A2C88688-DE87-25F4-97A1-0E3D526FD3E4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5" creationId="{A958B84E-7E79-3687-3A72-1453EDF00BA6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5" creationId="{B742923D-5CF7-BDCF-5020-6111E902789F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6" creationId="{1658B85C-914C-549A-F296-524519833264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6" creationId="{1F380756-3DBF-C677-F2C2-6B61F0DA56BD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6" creationId="{63BF8B99-42A3-025E-7653-3A836CB92E46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6" creationId="{9D11AE89-2170-D80B-40CC-8BD2D7FA25F8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6" creationId="{BE125E1E-7E4B-7EC9-37BF-773FE3810246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7" creationId="{72C8B07B-6CCA-EB72-AC4A-CB9238D5660C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7" creationId="{E79FBE12-DD36-B706-8C4E-2256B2624846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9" creationId="{2C5C1011-A3E8-1460-B12D-2F0F50C86E52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9" creationId="{A8AA39CD-57DC-C0A1-2B9A-36A7DF1B5693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0" creationId="{9643B14A-76A8-4180-6FB2-957D5833725D}"/>
          </ac:spMkLst>
        </pc:spChg>
        <pc:spChg chg="del">
          <ac:chgData name="Ruben Wiersma" userId="3594b430-535d-41be-b63f-97edd20b26ce" providerId="ADAL" clId="{D24C0CE8-08A2-D34F-90EF-4CA5903F0327}" dt="2023-02-28T17:26:47.309" v="866" actId="478"/>
          <ac:spMkLst>
            <pc:docMk/>
            <pc:sldMasterMk cId="2620391710" sldId="2147483693"/>
            <ac:spMk id="21" creationId="{3D18A45F-08E2-9F1E-E247-8FEC22205C73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1" creationId="{E1F822D5-8D2C-732E-9563-BAFB74F75FA5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2" creationId="{145BDD3C-EA9A-F5C2-E92D-3F0ED33D2E5D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2" creationId="{59D90516-3F72-C283-5FAA-B6F9DFEF2209}"/>
          </ac:spMkLst>
        </pc:spChg>
        <pc:spChg chg="mod">
          <ac:chgData name="Ruben Wiersma" userId="3594b430-535d-41be-b63f-97edd20b26ce" providerId="ADAL" clId="{D24C0CE8-08A2-D34F-90EF-4CA5903F0327}" dt="2023-03-02T09:05:47.731" v="2789"/>
          <ac:spMkLst>
            <pc:docMk/>
            <pc:sldMasterMk cId="2620391710" sldId="2147483693"/>
            <ac:spMk id="22" creationId="{AC9E1A8F-2EB1-871B-0B70-600B31F0D22A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3" creationId="{FAD2A448-B181-A355-45E2-71A1C8081E7C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4" creationId="{FBA1121A-E1AC-45C7-8F91-D5909D96DD4D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5" creationId="{02A392A6-C677-7AA4-5966-623576900149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5" creationId="{1EC3638C-9DC4-7690-7F37-75922A4121F3}"/>
          </ac:spMkLst>
        </pc:spChg>
        <pc:spChg chg="mod">
          <ac:chgData name="Ruben Wiersma" userId="3594b430-535d-41be-b63f-97edd20b26ce" providerId="ADAL" clId="{D24C0CE8-08A2-D34F-90EF-4CA5903F0327}" dt="2023-03-02T09:08:46.705" v="2817"/>
          <ac:spMkLst>
            <pc:docMk/>
            <pc:sldMasterMk cId="2620391710" sldId="2147483693"/>
            <ac:spMk id="25" creationId="{4578B3C2-06C3-DDDA-6B58-2F65C0D2534B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5" creationId="{69B5FE18-3604-7CF9-DD3D-37295B2C2406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6" creationId="{6081B40E-23E3-26B4-C07A-B32E89C22B3E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6" creationId="{A0D73060-0EC4-5E56-8E5D-E74B7BDA3241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7" creationId="{9E9AF1A1-0A01-D9A8-DD38-CDCF0C068707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7" creationId="{B2AC035E-BFDF-729A-D24C-080934C8F2E6}"/>
          </ac:spMkLst>
        </pc:spChg>
        <pc:spChg chg="mod">
          <ac:chgData name="Ruben Wiersma" userId="3594b430-535d-41be-b63f-97edd20b26ce" providerId="ADAL" clId="{D24C0CE8-08A2-D34F-90EF-4CA5903F0327}" dt="2023-03-02T09:08:56.694" v="2820"/>
          <ac:spMkLst>
            <pc:docMk/>
            <pc:sldMasterMk cId="2620391710" sldId="2147483693"/>
            <ac:spMk id="28" creationId="{A2763973-2FEB-6AF4-22F9-515582FF51CE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0" creationId="{578CB5FC-03CE-FDAE-9F4A-413A08023ECF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0" creationId="{BDE5E3CC-4C15-DD21-CF92-05DE402EBA64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1" creationId="{2EA1EBF4-0A47-92D3-FD3F-6FB60FF1A20A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1" creationId="{8354E886-9A35-58D1-5685-14F0455D834E}"/>
          </ac:spMkLst>
        </pc:spChg>
        <pc:spChg chg="mod">
          <ac:chgData name="Ruben Wiersma" userId="3594b430-535d-41be-b63f-97edd20b26ce" providerId="ADAL" clId="{D24C0CE8-08A2-D34F-90EF-4CA5903F0327}" dt="2023-03-02T09:10:42.365" v="2841"/>
          <ac:spMkLst>
            <pc:docMk/>
            <pc:sldMasterMk cId="2620391710" sldId="2147483693"/>
            <ac:spMk id="31" creationId="{8DCD6C05-27D2-4DED-8775-83AF41E7C4F6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2" creationId="{D3E949D8-B5BF-7CD9-BF24-C219F33D2831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2" creationId="{D74E7D12-CB4B-216B-1DA5-59714E36FAA3}"/>
          </ac:spMkLst>
        </pc:spChg>
        <pc:spChg chg="mod">
          <ac:chgData name="Ruben Wiersma" userId="3594b430-535d-41be-b63f-97edd20b26ce" providerId="ADAL" clId="{D24C0CE8-08A2-D34F-90EF-4CA5903F0327}" dt="2023-03-02T09:11:33.041" v="2875"/>
          <ac:spMkLst>
            <pc:docMk/>
            <pc:sldMasterMk cId="2620391710" sldId="2147483693"/>
            <ac:spMk id="34" creationId="{168D6E9A-64F7-694D-4030-86D0C4D311FC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5" creationId="{9111533C-2234-5A52-68D2-56174CB02EDA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6" creationId="{A36B55AF-21C4-B4B1-F01A-E2C34A01DB45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7" creationId="{3EDBF977-8B34-DAF4-E710-338E4A2AE65B}"/>
          </ac:spMkLst>
        </pc:spChg>
        <pc:spChg chg="mod">
          <ac:chgData name="Ruben Wiersma" userId="3594b430-535d-41be-b63f-97edd20b26ce" providerId="ADAL" clId="{D24C0CE8-08A2-D34F-90EF-4CA5903F0327}" dt="2023-03-02T09:12:30.052" v="2878"/>
          <ac:spMkLst>
            <pc:docMk/>
            <pc:sldMasterMk cId="2620391710" sldId="2147483693"/>
            <ac:spMk id="37" creationId="{738FBB42-8929-C64F-B8CC-DF9A1443207D}"/>
          </ac:spMkLst>
        </pc:spChg>
        <pc:spChg chg="mod topLvl">
          <ac:chgData name="Ruben Wiersma" userId="3594b430-535d-41be-b63f-97edd20b26ce" providerId="ADAL" clId="{D24C0CE8-08A2-D34F-90EF-4CA5903F0327}" dt="2023-03-02T13:26:06.131" v="2905" actId="478"/>
          <ac:spMkLst>
            <pc:docMk/>
            <pc:sldMasterMk cId="2620391710" sldId="2147483693"/>
            <ac:spMk id="40" creationId="{CC67ACA1-3272-8AB2-1629-FE1554180E66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0" creationId="{FEE9B6DC-E513-B2D1-F2AC-CE7C6591F468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1" creationId="{9A5B73AA-BFA2-C00C-09F5-8E2D58D3C27F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2" creationId="{056AF569-C736-39AC-BAF6-379AFF554578}"/>
          </ac:spMkLst>
        </pc:spChg>
        <pc:grpChg chg="add del mod">
          <ac:chgData name="Ruben Wiersma" userId="3594b430-535d-41be-b63f-97edd20b26ce" providerId="ADAL" clId="{D24C0CE8-08A2-D34F-90EF-4CA5903F0327}" dt="2023-03-03T12:21:01.768" v="3332"/>
          <ac:grpSpMkLst>
            <pc:docMk/>
            <pc:sldMasterMk cId="2620391710" sldId="2147483693"/>
            <ac:grpSpMk id="2" creationId="{43296265-626C-5AED-C2D6-8FF4708E5EC8}"/>
          </ac:grpSpMkLst>
        </pc:grpChg>
        <pc:grpChg chg="add del mod">
          <ac:chgData name="Ruben Wiersma" userId="3594b430-535d-41be-b63f-97edd20b26ce" providerId="ADAL" clId="{D24C0CE8-08A2-D34F-90EF-4CA5903F0327}" dt="2023-03-09T19:58:57.032" v="3744" actId="478"/>
          <ac:grpSpMkLst>
            <pc:docMk/>
            <pc:sldMasterMk cId="2620391710" sldId="2147483693"/>
            <ac:grpSpMk id="2" creationId="{73D68E5E-C916-2612-392F-EC09FBF602FF}"/>
          </ac:grpSpMkLst>
        </pc:grpChg>
        <pc:grpChg chg="add del mod">
          <ac:chgData name="Ruben Wiersma" userId="3594b430-535d-41be-b63f-97edd20b26ce" providerId="ADAL" clId="{D24C0CE8-08A2-D34F-90EF-4CA5903F0327}" dt="2023-03-02T09:03:11.109" v="2771" actId="478"/>
          <ac:grpSpMkLst>
            <pc:docMk/>
            <pc:sldMasterMk cId="2620391710" sldId="2147483693"/>
            <ac:grpSpMk id="2" creationId="{96E69CEA-6027-6167-75B4-40EFBDC61D05}"/>
          </ac:grpSpMkLst>
        </pc:grpChg>
        <pc:grpChg chg="add del mod">
          <ac:chgData name="Ruben Wiersma" userId="3594b430-535d-41be-b63f-97edd20b26ce" providerId="ADAL" clId="{D24C0CE8-08A2-D34F-90EF-4CA5903F0327}" dt="2023-03-03T12:36:26.425" v="3464" actId="478"/>
          <ac:grpSpMkLst>
            <pc:docMk/>
            <pc:sldMasterMk cId="2620391710" sldId="2147483693"/>
            <ac:grpSpMk id="2" creationId="{CB7C6232-C334-B044-438D-187C7F171D71}"/>
          </ac:grpSpMkLst>
        </pc:grpChg>
        <pc:grpChg chg="add del mod">
          <ac:chgData name="Ruben Wiersma" userId="3594b430-535d-41be-b63f-97edd20b26ce" providerId="ADAL" clId="{D24C0CE8-08A2-D34F-90EF-4CA5903F0327}" dt="2023-03-02T16:13:53.347" v="3279" actId="478"/>
          <ac:grpSpMkLst>
            <pc:docMk/>
            <pc:sldMasterMk cId="2620391710" sldId="2147483693"/>
            <ac:grpSpMk id="2" creationId="{DE01563B-00E2-5536-6371-CE6C885ED3F3}"/>
          </ac:grpSpMkLst>
        </pc:grpChg>
        <pc:grpChg chg="add del mod">
          <ac:chgData name="Ruben Wiersma" userId="3594b430-535d-41be-b63f-97edd20b26ce" providerId="ADAL" clId="{D24C0CE8-08A2-D34F-90EF-4CA5903F0327}" dt="2023-02-28T18:19:31.678" v="2516" actId="478"/>
          <ac:grpSpMkLst>
            <pc:docMk/>
            <pc:sldMasterMk cId="2620391710" sldId="2147483693"/>
            <ac:grpSpMk id="2" creationId="{F827E34F-3B79-5A8B-2656-D785D5BAE2C2}"/>
          </ac:grpSpMkLst>
        </pc:grpChg>
        <pc:grpChg chg="add del mod">
          <ac:chgData name="Ruben Wiersma" userId="3594b430-535d-41be-b63f-97edd20b26ce" providerId="ADAL" clId="{D24C0CE8-08A2-D34F-90EF-4CA5903F0327}" dt="2023-02-28T18:18:54.129" v="2509" actId="478"/>
          <ac:grpSpMkLst>
            <pc:docMk/>
            <pc:sldMasterMk cId="2620391710" sldId="2147483693"/>
            <ac:grpSpMk id="5" creationId="{77DB98B7-C83C-6205-E2D3-5EEE1D364348}"/>
          </ac:grpSpMkLst>
        </pc:grpChg>
        <pc:grpChg chg="add mod">
          <ac:chgData name="Ruben Wiersma" userId="3594b430-535d-41be-b63f-97edd20b26ce" providerId="ADAL" clId="{D24C0CE8-08A2-D34F-90EF-4CA5903F0327}" dt="2023-03-09T20:01:40.571" v="3748" actId="1076"/>
          <ac:grpSpMkLst>
            <pc:docMk/>
            <pc:sldMasterMk cId="2620391710" sldId="2147483693"/>
            <ac:grpSpMk id="9" creationId="{261D3579-26CC-AEBC-9758-FB855BF8862D}"/>
          </ac:grpSpMkLst>
        </pc:grpChg>
        <pc:grpChg chg="add del mod">
          <ac:chgData name="Ruben Wiersma" userId="3594b430-535d-41be-b63f-97edd20b26ce" providerId="ADAL" clId="{D24C0CE8-08A2-D34F-90EF-4CA5903F0327}" dt="2023-03-03T12:43:07.235" v="3558" actId="478"/>
          <ac:grpSpMkLst>
            <pc:docMk/>
            <pc:sldMasterMk cId="2620391710" sldId="2147483693"/>
            <ac:grpSpMk id="10" creationId="{C4E23A0C-B1C5-773C-F0FD-A31659D502DC}"/>
          </ac:grpSpMkLst>
        </pc:grpChg>
        <pc:grpChg chg="add del mod">
          <ac:chgData name="Ruben Wiersma" userId="3594b430-535d-41be-b63f-97edd20b26ce" providerId="ADAL" clId="{D24C0CE8-08A2-D34F-90EF-4CA5903F0327}" dt="2023-03-02T16:14:54.190" v="3292" actId="478"/>
          <ac:grpSpMkLst>
            <pc:docMk/>
            <pc:sldMasterMk cId="2620391710" sldId="2147483693"/>
            <ac:grpSpMk id="10" creationId="{E29DEDDA-836C-EA0A-C76E-77C5E7D1177A}"/>
          </ac:grpSpMkLst>
        </pc:grpChg>
        <pc:grpChg chg="add del mod">
          <ac:chgData name="Ruben Wiersma" userId="3594b430-535d-41be-b63f-97edd20b26ce" providerId="ADAL" clId="{D24C0CE8-08A2-D34F-90EF-4CA5903F0327}" dt="2023-03-03T12:21:28.480" v="3335"/>
          <ac:grpSpMkLst>
            <pc:docMk/>
            <pc:sldMasterMk cId="2620391710" sldId="2147483693"/>
            <ac:grpSpMk id="10" creationId="{F4EFA152-DEF4-7DA3-9E1C-21774E3F68CC}"/>
          </ac:grpSpMkLst>
        </pc:grpChg>
        <pc:grpChg chg="add del mod">
          <ac:chgData name="Ruben Wiersma" userId="3594b430-535d-41be-b63f-97edd20b26ce" providerId="ADAL" clId="{D24C0CE8-08A2-D34F-90EF-4CA5903F0327}" dt="2023-03-02T09:05:47.423" v="2788" actId="478"/>
          <ac:grpSpMkLst>
            <pc:docMk/>
            <pc:sldMasterMk cId="2620391710" sldId="2147483693"/>
            <ac:grpSpMk id="12" creationId="{9AAEC225-6C46-EE76-7002-0ACBE520DB39}"/>
          </ac:grpSpMkLst>
        </pc:grpChg>
        <pc:grpChg chg="add del mod">
          <ac:chgData name="Ruben Wiersma" userId="3594b430-535d-41be-b63f-97edd20b26ce" providerId="ADAL" clId="{D24C0CE8-08A2-D34F-90EF-4CA5903F0327}" dt="2023-03-03T12:33:17.238" v="3454" actId="478"/>
          <ac:grpSpMkLst>
            <pc:docMk/>
            <pc:sldMasterMk cId="2620391710" sldId="2147483693"/>
            <ac:grpSpMk id="19" creationId="{34CEA110-22D6-8620-B1C8-48BCEBF5492C}"/>
          </ac:grpSpMkLst>
        </pc:grpChg>
        <pc:grpChg chg="add del mod">
          <ac:chgData name="Ruben Wiersma" userId="3594b430-535d-41be-b63f-97edd20b26ce" providerId="ADAL" clId="{D24C0CE8-08A2-D34F-90EF-4CA5903F0327}" dt="2023-03-02T09:08:46.436" v="2816" actId="478"/>
          <ac:grpSpMkLst>
            <pc:docMk/>
            <pc:sldMasterMk cId="2620391710" sldId="2147483693"/>
            <ac:grpSpMk id="21" creationId="{2F6B33BF-863E-B948-4B2F-AB094BAA7AEB}"/>
          </ac:grpSpMkLst>
        </pc:grpChg>
        <pc:grpChg chg="add del mod">
          <ac:chgData name="Ruben Wiersma" userId="3594b430-535d-41be-b63f-97edd20b26ce" providerId="ADAL" clId="{D24C0CE8-08A2-D34F-90EF-4CA5903F0327}" dt="2023-02-28T18:28:32.773" v="2764" actId="478"/>
          <ac:grpSpMkLst>
            <pc:docMk/>
            <pc:sldMasterMk cId="2620391710" sldId="2147483693"/>
            <ac:grpSpMk id="21" creationId="{37EA5F28-3E0D-5323-257B-2EA1789DD499}"/>
          </ac:grpSpMkLst>
        </pc:grpChg>
        <pc:grpChg chg="add del mod">
          <ac:chgData name="Ruben Wiersma" userId="3594b430-535d-41be-b63f-97edd20b26ce" providerId="ADAL" clId="{D24C0CE8-08A2-D34F-90EF-4CA5903F0327}" dt="2023-03-02T09:08:56.479" v="2819" actId="478"/>
          <ac:grpSpMkLst>
            <pc:docMk/>
            <pc:sldMasterMk cId="2620391710" sldId="2147483693"/>
            <ac:grpSpMk id="24" creationId="{652F18E7-C940-EEF6-52BA-88AB01FD0243}"/>
          </ac:grpSpMkLst>
        </pc:grpChg>
        <pc:grpChg chg="add del mod">
          <ac:chgData name="Ruben Wiersma" userId="3594b430-535d-41be-b63f-97edd20b26ce" providerId="ADAL" clId="{D24C0CE8-08A2-D34F-90EF-4CA5903F0327}" dt="2023-03-03T12:43:55.272" v="3571" actId="478"/>
          <ac:grpSpMkLst>
            <pc:docMk/>
            <pc:sldMasterMk cId="2620391710" sldId="2147483693"/>
            <ac:grpSpMk id="24" creationId="{A3F3BD4E-C6F1-B12B-61BA-6C6F42C24F5D}"/>
          </ac:grpSpMkLst>
        </pc:grpChg>
        <pc:grpChg chg="add del mod">
          <ac:chgData name="Ruben Wiersma" userId="3594b430-535d-41be-b63f-97edd20b26ce" providerId="ADAL" clId="{D24C0CE8-08A2-D34F-90EF-4CA5903F0327}" dt="2023-03-03T12:22:53.554" v="3374"/>
          <ac:grpSpMkLst>
            <pc:docMk/>
            <pc:sldMasterMk cId="2620391710" sldId="2147483693"/>
            <ac:grpSpMk id="24" creationId="{BAFD899F-E1C7-6ED6-B978-94D477A1DFA7}"/>
          </ac:grpSpMkLst>
        </pc:grpChg>
        <pc:grpChg chg="add del mod">
          <ac:chgData name="Ruben Wiersma" userId="3594b430-535d-41be-b63f-97edd20b26ce" providerId="ADAL" clId="{D24C0CE8-08A2-D34F-90EF-4CA5903F0327}" dt="2023-03-02T09:10:42.152" v="2840" actId="478"/>
          <ac:grpSpMkLst>
            <pc:docMk/>
            <pc:sldMasterMk cId="2620391710" sldId="2147483693"/>
            <ac:grpSpMk id="27" creationId="{411AD633-26CE-9587-EC30-4F0912A9D71A}"/>
          </ac:grpSpMkLst>
        </pc:grpChg>
        <pc:grpChg chg="add del mod">
          <ac:chgData name="Ruben Wiersma" userId="3594b430-535d-41be-b63f-97edd20b26ce" providerId="ADAL" clId="{D24C0CE8-08A2-D34F-90EF-4CA5903F0327}" dt="2023-03-03T12:25:23.426" v="3421"/>
          <ac:grpSpMkLst>
            <pc:docMk/>
            <pc:sldMasterMk cId="2620391710" sldId="2147483693"/>
            <ac:grpSpMk id="29" creationId="{384844C8-979D-B92E-DB2F-60D227DA6004}"/>
          </ac:grpSpMkLst>
        </pc:grpChg>
        <pc:grpChg chg="add del mod">
          <ac:chgData name="Ruben Wiersma" userId="3594b430-535d-41be-b63f-97edd20b26ce" providerId="ADAL" clId="{D24C0CE8-08A2-D34F-90EF-4CA5903F0327}" dt="2023-03-03T12:45:43.268" v="3582" actId="478"/>
          <ac:grpSpMkLst>
            <pc:docMk/>
            <pc:sldMasterMk cId="2620391710" sldId="2147483693"/>
            <ac:grpSpMk id="29" creationId="{8DE55297-6994-B321-3BAD-7571F9339718}"/>
          </ac:grpSpMkLst>
        </pc:grpChg>
        <pc:grpChg chg="del mod">
          <ac:chgData name="Ruben Wiersma" userId="3594b430-535d-41be-b63f-97edd20b26ce" providerId="ADAL" clId="{D24C0CE8-08A2-D34F-90EF-4CA5903F0327}" dt="2023-02-28T17:40:29.775" v="1546" actId="478"/>
          <ac:grpSpMkLst>
            <pc:docMk/>
            <pc:sldMasterMk cId="2620391710" sldId="2147483693"/>
            <ac:grpSpMk id="29" creationId="{FA34A43A-69D9-93E3-2F75-6A5A23AF31FE}"/>
          </ac:grpSpMkLst>
        </pc:grpChg>
        <pc:grpChg chg="add del mod">
          <ac:chgData name="Ruben Wiersma" userId="3594b430-535d-41be-b63f-97edd20b26ce" providerId="ADAL" clId="{D24C0CE8-08A2-D34F-90EF-4CA5903F0327}" dt="2023-03-02T09:11:32.848" v="2874" actId="478"/>
          <ac:grpSpMkLst>
            <pc:docMk/>
            <pc:sldMasterMk cId="2620391710" sldId="2147483693"/>
            <ac:grpSpMk id="30" creationId="{89F1D525-FF6C-1E92-9E57-49892495E062}"/>
          </ac:grpSpMkLst>
        </pc:grpChg>
        <pc:grpChg chg="add del mod">
          <ac:chgData name="Ruben Wiersma" userId="3594b430-535d-41be-b63f-97edd20b26ce" providerId="ADAL" clId="{D24C0CE8-08A2-D34F-90EF-4CA5903F0327}" dt="2023-03-02T09:12:29.777" v="2877" actId="478"/>
          <ac:grpSpMkLst>
            <pc:docMk/>
            <pc:sldMasterMk cId="2620391710" sldId="2147483693"/>
            <ac:grpSpMk id="33" creationId="{5196F2B2-4BFB-60BE-32BC-8E719DD96F13}"/>
          </ac:grpSpMkLst>
        </pc:grpChg>
        <pc:grpChg chg="add del mod">
          <ac:chgData name="Ruben Wiersma" userId="3594b430-535d-41be-b63f-97edd20b26ce" providerId="ADAL" clId="{D24C0CE8-08A2-D34F-90EF-4CA5903F0327}" dt="2023-03-03T12:47:47.056" v="3587" actId="478"/>
          <ac:grpSpMkLst>
            <pc:docMk/>
            <pc:sldMasterMk cId="2620391710" sldId="2147483693"/>
            <ac:grpSpMk id="34" creationId="{6F6B88FF-4A4A-D935-BAA6-335A03E34F76}"/>
          </ac:grpSpMkLst>
        </pc:grpChg>
        <pc:grpChg chg="add del mod">
          <ac:chgData name="Ruben Wiersma" userId="3594b430-535d-41be-b63f-97edd20b26ce" providerId="ADAL" clId="{D24C0CE8-08A2-D34F-90EF-4CA5903F0327}" dt="2023-03-02T09:14:09.090" v="2899" actId="478"/>
          <ac:grpSpMkLst>
            <pc:docMk/>
            <pc:sldMasterMk cId="2620391710" sldId="2147483693"/>
            <ac:grpSpMk id="36" creationId="{A6632B71-42CA-99A3-8AF0-9EF06C0EE60F}"/>
          </ac:grpSpMkLst>
        </pc:grpChg>
        <pc:grpChg chg="add del mod">
          <ac:chgData name="Ruben Wiersma" userId="3594b430-535d-41be-b63f-97edd20b26ce" providerId="ADAL" clId="{D24C0CE8-08A2-D34F-90EF-4CA5903F0327}" dt="2023-03-02T16:11:37.197" v="3255" actId="478"/>
          <ac:grpSpMkLst>
            <pc:docMk/>
            <pc:sldMasterMk cId="2620391710" sldId="2147483693"/>
            <ac:grpSpMk id="39" creationId="{38759F7D-1011-4DFF-CC88-1C4917199394}"/>
          </ac:grpSpMkLst>
        </pc:grpChg>
        <pc:grpChg chg="add del mod">
          <ac:chgData name="Ruben Wiersma" userId="3594b430-535d-41be-b63f-97edd20b26ce" providerId="ADAL" clId="{D24C0CE8-08A2-D34F-90EF-4CA5903F0327}" dt="2023-03-09T19:58:04.794" v="3741" actId="478"/>
          <ac:grpSpMkLst>
            <pc:docMk/>
            <pc:sldMasterMk cId="2620391710" sldId="2147483693"/>
            <ac:grpSpMk id="39" creationId="{A5AD0191-ACA6-3DE9-341D-5477ECD3B04B}"/>
          </ac:grpSpMkLst>
        </pc:grpChg>
        <pc:picChg chg="add del mod">
          <ac:chgData name="Ruben Wiersma" userId="3594b430-535d-41be-b63f-97edd20b26ce" providerId="ADAL" clId="{D24C0CE8-08A2-D34F-90EF-4CA5903F0327}" dt="2023-03-02T13:26:15.365" v="2911"/>
          <ac:picMkLst>
            <pc:docMk/>
            <pc:sldMasterMk cId="2620391710" sldId="2147483693"/>
            <ac:picMk id="2" creationId="{42344BAA-454B-C813-5FD6-CEC0F976F791}"/>
          </ac:picMkLst>
        </pc:picChg>
        <pc:picChg chg="add del mod">
          <ac:chgData name="Ruben Wiersma" userId="3594b430-535d-41be-b63f-97edd20b26ce" providerId="ADAL" clId="{D24C0CE8-08A2-D34F-90EF-4CA5903F0327}" dt="2023-02-28T17:28:54.701" v="911" actId="478"/>
          <ac:picMkLst>
            <pc:docMk/>
            <pc:sldMasterMk cId="2620391710" sldId="2147483693"/>
            <ac:picMk id="2" creationId="{B4FDC2F2-36DF-C9B5-8302-9B165C256733}"/>
          </ac:picMkLst>
        </pc:picChg>
        <pc:picChg chg="mod">
          <ac:chgData name="Ruben Wiersma" userId="3594b430-535d-41be-b63f-97edd20b26ce" providerId="ADAL" clId="{D24C0CE8-08A2-D34F-90EF-4CA5903F0327}" dt="2023-03-09T19:58:05.179" v="3742"/>
          <ac:picMkLst>
            <pc:docMk/>
            <pc:sldMasterMk cId="2620391710" sldId="2147483693"/>
            <ac:picMk id="8" creationId="{133D204F-24E2-4E4C-60FA-B3899A3EAF81}"/>
          </ac:picMkLst>
        </pc:picChg>
        <pc:picChg chg="mod">
          <ac:chgData name="Ruben Wiersma" userId="3594b430-535d-41be-b63f-97edd20b26ce" providerId="ADAL" clId="{D24C0CE8-08A2-D34F-90EF-4CA5903F0327}" dt="2023-03-02T16:11:37.416" v="3256"/>
          <ac:picMkLst>
            <pc:docMk/>
            <pc:sldMasterMk cId="2620391710" sldId="2147483693"/>
            <ac:picMk id="9" creationId="{089A36E5-BF68-FF00-28F8-72876CFC85B4}"/>
          </ac:picMkLst>
        </pc:picChg>
        <pc:picChg chg="mod">
          <ac:chgData name="Ruben Wiersma" userId="3594b430-535d-41be-b63f-97edd20b26ce" providerId="ADAL" clId="{D24C0CE8-08A2-D34F-90EF-4CA5903F0327}" dt="2023-03-03T12:21:01.002" v="3331"/>
          <ac:picMkLst>
            <pc:docMk/>
            <pc:sldMasterMk cId="2620391710" sldId="2147483693"/>
            <ac:picMk id="9" creationId="{C89605AD-FFA8-A297-DB3E-BFAAA135714E}"/>
          </ac:picMkLst>
        </pc:picChg>
        <pc:picChg chg="mod">
          <ac:chgData name="Ruben Wiersma" userId="3594b430-535d-41be-b63f-97edd20b26ce" providerId="ADAL" clId="{D24C0CE8-08A2-D34F-90EF-4CA5903F0327}" dt="2023-03-03T12:34:35.925" v="3462" actId="1076"/>
          <ac:picMkLst>
            <pc:docMk/>
            <pc:sldMasterMk cId="2620391710" sldId="2147483693"/>
            <ac:picMk id="9" creationId="{E13EDFC3-CFE0-AEBD-429D-053417C07A68}"/>
          </ac:picMkLst>
        </pc:picChg>
        <pc:picChg chg="mod">
          <ac:chgData name="Ruben Wiersma" userId="3594b430-535d-41be-b63f-97edd20b26ce" providerId="ADAL" clId="{D24C0CE8-08A2-D34F-90EF-4CA5903F0327}" dt="2023-02-28T18:28:33.053" v="2765"/>
          <ac:picMkLst>
            <pc:docMk/>
            <pc:sldMasterMk cId="2620391710" sldId="2147483693"/>
            <ac:picMk id="10" creationId="{3C8341FA-6A3C-502D-E1C9-A3115385954A}"/>
          </ac:picMkLst>
        </pc:picChg>
        <pc:picChg chg="mod">
          <ac:chgData name="Ruben Wiersma" userId="3594b430-535d-41be-b63f-97edd20b26ce" providerId="ADAL" clId="{D24C0CE8-08A2-D34F-90EF-4CA5903F0327}" dt="2023-02-28T17:40:29.992" v="1547"/>
          <ac:picMkLst>
            <pc:docMk/>
            <pc:sldMasterMk cId="2620391710" sldId="2147483693"/>
            <ac:picMk id="12" creationId="{AB3CBD42-2349-9388-F7C0-047357DA8C47}"/>
          </ac:picMkLst>
        </pc:picChg>
        <pc:picChg chg="mod">
          <ac:chgData name="Ruben Wiersma" userId="3594b430-535d-41be-b63f-97edd20b26ce" providerId="ADAL" clId="{D24C0CE8-08A2-D34F-90EF-4CA5903F0327}" dt="2023-03-09T20:01:38.210" v="3746" actId="1035"/>
          <ac:picMkLst>
            <pc:docMk/>
            <pc:sldMasterMk cId="2620391710" sldId="2147483693"/>
            <ac:picMk id="15" creationId="{DACFBEF6-40D0-06C7-7C3B-4D04FD900DD2}"/>
          </ac:picMkLst>
        </pc:picChg>
        <pc:picChg chg="mod">
          <ac:chgData name="Ruben Wiersma" userId="3594b430-535d-41be-b63f-97edd20b26ce" providerId="ADAL" clId="{D24C0CE8-08A2-D34F-90EF-4CA5903F0327}" dt="2023-03-02T16:13:53.610" v="3280"/>
          <ac:picMkLst>
            <pc:docMk/>
            <pc:sldMasterMk cId="2620391710" sldId="2147483693"/>
            <ac:picMk id="17" creationId="{561E9BCE-44D7-86FD-9EFD-67197D3BB577}"/>
          </ac:picMkLst>
        </pc:picChg>
        <pc:picChg chg="mod">
          <ac:chgData name="Ruben Wiersma" userId="3594b430-535d-41be-b63f-97edd20b26ce" providerId="ADAL" clId="{D24C0CE8-08A2-D34F-90EF-4CA5903F0327}" dt="2023-03-03T12:21:02.397" v="3334"/>
          <ac:picMkLst>
            <pc:docMk/>
            <pc:sldMasterMk cId="2620391710" sldId="2147483693"/>
            <ac:picMk id="17" creationId="{9183A23E-105A-E4C3-2335-002966DC3213}"/>
          </ac:picMkLst>
        </pc:picChg>
        <pc:picChg chg="mod">
          <ac:chgData name="Ruben Wiersma" userId="3594b430-535d-41be-b63f-97edd20b26ce" providerId="ADAL" clId="{D24C0CE8-08A2-D34F-90EF-4CA5903F0327}" dt="2023-03-03T12:36:26.909" v="3465"/>
          <ac:picMkLst>
            <pc:docMk/>
            <pc:sldMasterMk cId="2620391710" sldId="2147483693"/>
            <ac:picMk id="17" creationId="{F055BB74-76E5-7209-D615-73CE0A3ABDD3}"/>
          </ac:picMkLst>
        </pc:picChg>
        <pc:picChg chg="mod">
          <ac:chgData name="Ruben Wiersma" userId="3594b430-535d-41be-b63f-97edd20b26ce" providerId="ADAL" clId="{D24C0CE8-08A2-D34F-90EF-4CA5903F0327}" dt="2023-02-28T17:28:52.903" v="910" actId="14100"/>
          <ac:picMkLst>
            <pc:docMk/>
            <pc:sldMasterMk cId="2620391710" sldId="2147483693"/>
            <ac:picMk id="18" creationId="{2FAA94BF-A1D1-B10E-3E66-340E85CB7849}"/>
          </ac:picMkLst>
        </pc:picChg>
        <pc:picChg chg="mod">
          <ac:chgData name="Ruben Wiersma" userId="3594b430-535d-41be-b63f-97edd20b26ce" providerId="ADAL" clId="{D24C0CE8-08A2-D34F-90EF-4CA5903F0327}" dt="2023-03-02T09:03:11.408" v="2772"/>
          <ac:picMkLst>
            <pc:docMk/>
            <pc:sldMasterMk cId="2620391710" sldId="2147483693"/>
            <ac:picMk id="20" creationId="{92CB400F-E8FD-A554-59BD-4521C952AF7C}"/>
          </ac:picMkLst>
        </pc:picChg>
        <pc:picChg chg="mod">
          <ac:chgData name="Ruben Wiersma" userId="3594b430-535d-41be-b63f-97edd20b26ce" providerId="ADAL" clId="{D24C0CE8-08A2-D34F-90EF-4CA5903F0327}" dt="2023-02-28T18:18:54.363" v="2510"/>
          <ac:picMkLst>
            <pc:docMk/>
            <pc:sldMasterMk cId="2620391710" sldId="2147483693"/>
            <ac:picMk id="20" creationId="{FBB14BCF-5570-531E-0635-6BB79456E9AF}"/>
          </ac:picMkLst>
        </pc:picChg>
        <pc:picChg chg="mod">
          <ac:chgData name="Ruben Wiersma" userId="3594b430-535d-41be-b63f-97edd20b26ce" providerId="ADAL" clId="{D24C0CE8-08A2-D34F-90EF-4CA5903F0327}" dt="2023-03-02T09:05:47.731" v="2789"/>
          <ac:picMkLst>
            <pc:docMk/>
            <pc:sldMasterMk cId="2620391710" sldId="2147483693"/>
            <ac:picMk id="23" creationId="{7072A9D9-C72C-EAAE-5A99-C98B0A01E229}"/>
          </ac:picMkLst>
        </pc:picChg>
        <pc:picChg chg="mod">
          <ac:chgData name="Ruben Wiersma" userId="3594b430-535d-41be-b63f-97edd20b26ce" providerId="ADAL" clId="{D24C0CE8-08A2-D34F-90EF-4CA5903F0327}" dt="2023-03-02T16:14:54.384" v="3293"/>
          <ac:picMkLst>
            <pc:docMk/>
            <pc:sldMasterMk cId="2620391710" sldId="2147483693"/>
            <ac:picMk id="23" creationId="{A9E8A017-FC41-86DD-E8D5-09C91D794DE2}"/>
          </ac:picMkLst>
        </pc:picChg>
        <pc:picChg chg="mod">
          <ac:chgData name="Ruben Wiersma" userId="3594b430-535d-41be-b63f-97edd20b26ce" providerId="ADAL" clId="{D24C0CE8-08A2-D34F-90EF-4CA5903F0327}" dt="2023-03-02T09:08:46.705" v="2817"/>
          <ac:picMkLst>
            <pc:docMk/>
            <pc:sldMasterMk cId="2620391710" sldId="2147483693"/>
            <ac:picMk id="26" creationId="{399ADCE9-430E-AB75-432B-DB4DDCD7BE5E}"/>
          </ac:picMkLst>
        </pc:picChg>
        <pc:picChg chg="mod">
          <ac:chgData name="Ruben Wiersma" userId="3594b430-535d-41be-b63f-97edd20b26ce" providerId="ADAL" clId="{D24C0CE8-08A2-D34F-90EF-4CA5903F0327}" dt="2023-02-28T18:19:31.908" v="2517"/>
          <ac:picMkLst>
            <pc:docMk/>
            <pc:sldMasterMk cId="2620391710" sldId="2147483693"/>
            <ac:picMk id="26" creationId="{54F18DEE-18FD-B319-E599-34C4D93DDB9F}"/>
          </ac:picMkLst>
        </pc:picChg>
        <pc:picChg chg="mod">
          <ac:chgData name="Ruben Wiersma" userId="3594b430-535d-41be-b63f-97edd20b26ce" providerId="ADAL" clId="{D24C0CE8-08A2-D34F-90EF-4CA5903F0327}" dt="2023-03-03T12:43:34.429" v="3562" actId="1076"/>
          <ac:picMkLst>
            <pc:docMk/>
            <pc:sldMasterMk cId="2620391710" sldId="2147483693"/>
            <ac:picMk id="28" creationId="{10A8992F-3331-779F-7C6A-EB83C0808F15}"/>
          </ac:picMkLst>
        </pc:picChg>
        <pc:picChg chg="mod">
          <ac:chgData name="Ruben Wiersma" userId="3594b430-535d-41be-b63f-97edd20b26ce" providerId="ADAL" clId="{D24C0CE8-08A2-D34F-90EF-4CA5903F0327}" dt="2023-03-03T12:22:50.754" v="3373"/>
          <ac:picMkLst>
            <pc:docMk/>
            <pc:sldMasterMk cId="2620391710" sldId="2147483693"/>
            <ac:picMk id="28" creationId="{F1153BFB-61DE-C1BB-BF1B-826E29D5AE08}"/>
          </ac:picMkLst>
        </pc:picChg>
        <pc:picChg chg="mod">
          <ac:chgData name="Ruben Wiersma" userId="3594b430-535d-41be-b63f-97edd20b26ce" providerId="ADAL" clId="{D24C0CE8-08A2-D34F-90EF-4CA5903F0327}" dt="2023-03-02T09:08:56.694" v="2820"/>
          <ac:picMkLst>
            <pc:docMk/>
            <pc:sldMasterMk cId="2620391710" sldId="2147483693"/>
            <ac:picMk id="29" creationId="{7F28E378-56B8-C122-1F83-1E73AA5E8CC1}"/>
          </ac:picMkLst>
        </pc:picChg>
        <pc:picChg chg="mod">
          <ac:chgData name="Ruben Wiersma" userId="3594b430-535d-41be-b63f-97edd20b26ce" providerId="ADAL" clId="{D24C0CE8-08A2-D34F-90EF-4CA5903F0327}" dt="2023-03-02T09:10:42.365" v="2841"/>
          <ac:picMkLst>
            <pc:docMk/>
            <pc:sldMasterMk cId="2620391710" sldId="2147483693"/>
            <ac:picMk id="32" creationId="{6CE36BAC-2F27-F82C-C91B-4C64BD98486F}"/>
          </ac:picMkLst>
        </pc:picChg>
        <pc:picChg chg="mod">
          <ac:chgData name="Ruben Wiersma" userId="3594b430-535d-41be-b63f-97edd20b26ce" providerId="ADAL" clId="{D24C0CE8-08A2-D34F-90EF-4CA5903F0327}" dt="2023-03-03T12:24:57.348" v="3420"/>
          <ac:picMkLst>
            <pc:docMk/>
            <pc:sldMasterMk cId="2620391710" sldId="2147483693"/>
            <ac:picMk id="33" creationId="{0A25F0E0-7064-9197-6019-E42D4B8EFEB4}"/>
          </ac:picMkLst>
        </pc:picChg>
        <pc:picChg chg="mod">
          <ac:chgData name="Ruben Wiersma" userId="3594b430-535d-41be-b63f-97edd20b26ce" providerId="ADAL" clId="{D24C0CE8-08A2-D34F-90EF-4CA5903F0327}" dt="2023-03-03T12:43:55.496" v="3572"/>
          <ac:picMkLst>
            <pc:docMk/>
            <pc:sldMasterMk cId="2620391710" sldId="2147483693"/>
            <ac:picMk id="33" creationId="{91ABB93A-D067-AE96-860D-8F88A0325CFF}"/>
          </ac:picMkLst>
        </pc:picChg>
        <pc:picChg chg="mod">
          <ac:chgData name="Ruben Wiersma" userId="3594b430-535d-41be-b63f-97edd20b26ce" providerId="ADAL" clId="{D24C0CE8-08A2-D34F-90EF-4CA5903F0327}" dt="2023-03-02T09:11:33.041" v="2875"/>
          <ac:picMkLst>
            <pc:docMk/>
            <pc:sldMasterMk cId="2620391710" sldId="2147483693"/>
            <ac:picMk id="35" creationId="{63DEAB8F-0C71-5791-C726-4DB4008AB948}"/>
          </ac:picMkLst>
        </pc:picChg>
        <pc:picChg chg="mod">
          <ac:chgData name="Ruben Wiersma" userId="3594b430-535d-41be-b63f-97edd20b26ce" providerId="ADAL" clId="{D24C0CE8-08A2-D34F-90EF-4CA5903F0327}" dt="2023-03-03T12:45:43.525" v="3583"/>
          <ac:picMkLst>
            <pc:docMk/>
            <pc:sldMasterMk cId="2620391710" sldId="2147483693"/>
            <ac:picMk id="38" creationId="{C59C267E-0088-643C-496B-936BA15B6C8D}"/>
          </ac:picMkLst>
        </pc:picChg>
        <pc:picChg chg="mod">
          <ac:chgData name="Ruben Wiersma" userId="3594b430-535d-41be-b63f-97edd20b26ce" providerId="ADAL" clId="{D24C0CE8-08A2-D34F-90EF-4CA5903F0327}" dt="2023-03-02T09:12:30.052" v="2878"/>
          <ac:picMkLst>
            <pc:docMk/>
            <pc:sldMasterMk cId="2620391710" sldId="2147483693"/>
            <ac:picMk id="38" creationId="{C9FAE3C9-ECA3-0ABB-3957-DFAD6834DDE5}"/>
          </ac:picMkLst>
        </pc:picChg>
        <pc:picChg chg="add del mod topLvl">
          <ac:chgData name="Ruben Wiersma" userId="3594b430-535d-41be-b63f-97edd20b26ce" providerId="ADAL" clId="{D24C0CE8-08A2-D34F-90EF-4CA5903F0327}" dt="2023-03-02T13:26:23.934" v="2913" actId="14826"/>
          <ac:picMkLst>
            <pc:docMk/>
            <pc:sldMasterMk cId="2620391710" sldId="2147483693"/>
            <ac:picMk id="41" creationId="{40F12DA9-831B-0173-AF39-B5AAE4FBC5F9}"/>
          </ac:picMkLst>
        </pc:picChg>
        <pc:picChg chg="mod">
          <ac:chgData name="Ruben Wiersma" userId="3594b430-535d-41be-b63f-97edd20b26ce" providerId="ADAL" clId="{D24C0CE8-08A2-D34F-90EF-4CA5903F0327}" dt="2023-03-03T12:49:56.161" v="3602" actId="1035"/>
          <ac:picMkLst>
            <pc:docMk/>
            <pc:sldMasterMk cId="2620391710" sldId="2147483693"/>
            <ac:picMk id="43" creationId="{B0676566-D905-A718-9D17-7EA68DEFFADA}"/>
          </ac:picMkLst>
        </pc:picChg>
        <pc:cxnChg chg="mod">
          <ac:chgData name="Ruben Wiersma" userId="3594b430-535d-41be-b63f-97edd20b26ce" providerId="ADAL" clId="{D24C0CE8-08A2-D34F-90EF-4CA5903F0327}" dt="2023-02-28T17:27:56.743" v="872" actId="208"/>
          <ac:cxnSpMkLst>
            <pc:docMk/>
            <pc:sldMasterMk cId="2620391710" sldId="2147483693"/>
            <ac:cxnSpMk id="13" creationId="{9E416190-7408-203E-775E-5ECBBB5A60F2}"/>
          </ac:cxnSpMkLst>
        </pc:cxnChg>
        <pc:sldLayoutChg chg="addSp delSp modSp">
          <pc:chgData name="Ruben Wiersma" userId="3594b430-535d-41be-b63f-97edd20b26ce" providerId="ADAL" clId="{D24C0CE8-08A2-D34F-90EF-4CA5903F0327}" dt="2023-02-28T17:29:11.191" v="916" actId="207"/>
          <pc:sldLayoutMkLst>
            <pc:docMk/>
            <pc:sldMasterMk cId="2620391710" sldId="2147483693"/>
            <pc:sldLayoutMk cId="1340041" sldId="2147483694"/>
          </pc:sldLayoutMkLst>
          <pc:spChg chg="add del mod">
            <ac:chgData name="Ruben Wiersma" userId="3594b430-535d-41be-b63f-97edd20b26ce" providerId="ADAL" clId="{D24C0CE8-08A2-D34F-90EF-4CA5903F0327}" dt="2023-02-28T17:29:06.338" v="914"/>
            <ac:spMkLst>
              <pc:docMk/>
              <pc:sldMasterMk cId="2620391710" sldId="2147483693"/>
              <pc:sldLayoutMk cId="1340041" sldId="2147483694"/>
              <ac:spMk id="6" creationId="{B0FBB6F3-B569-C0E8-3116-F2DD56745C07}"/>
            </ac:spMkLst>
          </pc:spChg>
          <pc:spChg chg="add del mod">
            <ac:chgData name="Ruben Wiersma" userId="3594b430-535d-41be-b63f-97edd20b26ce" providerId="ADAL" clId="{D24C0CE8-08A2-D34F-90EF-4CA5903F0327}" dt="2023-02-28T17:29:11.191" v="916" actId="207"/>
            <ac:spMkLst>
              <pc:docMk/>
              <pc:sldMasterMk cId="2620391710" sldId="2147483693"/>
              <pc:sldLayoutMk cId="1340041" sldId="2147483694"/>
              <ac:spMk id="7" creationId="{348104FC-B4D1-86CD-0C6B-C9C9EB1B3D8E}"/>
            </ac:spMkLst>
          </pc:spChg>
          <pc:spChg chg="mod">
            <ac:chgData name="Ruben Wiersma" userId="3594b430-535d-41be-b63f-97edd20b26ce" providerId="ADAL" clId="{D24C0CE8-08A2-D34F-90EF-4CA5903F0327}" dt="2023-02-28T17:29:11.191" v="916" actId="207"/>
            <ac:spMkLst>
              <pc:docMk/>
              <pc:sldMasterMk cId="2620391710" sldId="2147483693"/>
              <pc:sldLayoutMk cId="1340041" sldId="2147483694"/>
              <ac:spMk id="8" creationId="{0D2B7CE0-CFE9-58F9-D9F4-955B2A4F6CDC}"/>
            </ac:spMkLst>
          </pc:spChg>
        </pc:sldLayoutChg>
        <pc:sldLayoutChg chg="addSp delSp modSp mod">
          <pc:chgData name="Ruben Wiersma" userId="3594b430-535d-41be-b63f-97edd20b26ce" providerId="ADAL" clId="{D24C0CE8-08A2-D34F-90EF-4CA5903F0327}" dt="2023-02-28T17:41:46.770" v="1557" actId="6014"/>
          <pc:sldLayoutMkLst>
            <pc:docMk/>
            <pc:sldMasterMk cId="2620391710" sldId="2147483693"/>
            <pc:sldLayoutMk cId="661249256" sldId="2147483695"/>
          </pc:sldLayoutMkLst>
          <pc:spChg chg="add del mod">
            <ac:chgData name="Ruben Wiersma" userId="3594b430-535d-41be-b63f-97edd20b26ce" providerId="ADAL" clId="{D24C0CE8-08A2-D34F-90EF-4CA5903F0327}" dt="2023-02-28T17:37:01.014" v="1349"/>
            <ac:spMkLst>
              <pc:docMk/>
              <pc:sldMasterMk cId="2620391710" sldId="2147483693"/>
              <pc:sldLayoutMk cId="661249256" sldId="2147483695"/>
              <ac:spMk id="5" creationId="{F4ECC9CB-663B-CE6C-5FDD-3C7BC6B43756}"/>
            </ac:spMkLst>
          </pc:spChg>
          <pc:spChg chg="add del mod">
            <ac:chgData name="Ruben Wiersma" userId="3594b430-535d-41be-b63f-97edd20b26ce" providerId="ADAL" clId="{D24C0CE8-08A2-D34F-90EF-4CA5903F0327}" dt="2023-02-28T17:37:01.014" v="1349"/>
            <ac:spMkLst>
              <pc:docMk/>
              <pc:sldMasterMk cId="2620391710" sldId="2147483693"/>
              <pc:sldLayoutMk cId="661249256" sldId="2147483695"/>
              <ac:spMk id="8" creationId="{6A2D2E27-AFB9-8096-0C91-4FF002B814B2}"/>
            </ac:spMkLst>
          </pc:spChg>
          <pc:picChg chg="add del mod">
            <ac:chgData name="Ruben Wiersma" userId="3594b430-535d-41be-b63f-97edd20b26ce" providerId="ADAL" clId="{D24C0CE8-08A2-D34F-90EF-4CA5903F0327}" dt="2023-02-28T17:37:01.014" v="1349"/>
            <ac:picMkLst>
              <pc:docMk/>
              <pc:sldMasterMk cId="2620391710" sldId="2147483693"/>
              <pc:sldLayoutMk cId="661249256" sldId="2147483695"/>
              <ac:picMk id="2" creationId="{B4C6B202-4A50-3CDF-915F-8C0BA70AAA1E}"/>
            </ac:picMkLst>
          </pc:picChg>
          <pc:cxnChg chg="add del mod">
            <ac:chgData name="Ruben Wiersma" userId="3594b430-535d-41be-b63f-97edd20b26ce" providerId="ADAL" clId="{D24C0CE8-08A2-D34F-90EF-4CA5903F0327}" dt="2023-02-28T17:37:01.014" v="1349"/>
            <ac:cxnSpMkLst>
              <pc:docMk/>
              <pc:sldMasterMk cId="2620391710" sldId="2147483693"/>
              <pc:sldLayoutMk cId="661249256" sldId="2147483695"/>
              <ac:cxnSpMk id="9" creationId="{98891FC1-3B6F-EAAD-1626-55C972D3B0B1}"/>
            </ac:cxnSpMkLst>
          </pc:cxnChg>
        </pc:sldLayoutChg>
        <pc:sldLayoutChg chg="addSp delSp modSp mod setBg">
          <pc:chgData name="Ruben Wiersma" userId="3594b430-535d-41be-b63f-97edd20b26ce" providerId="ADAL" clId="{D24C0CE8-08A2-D34F-90EF-4CA5903F0327}" dt="2023-02-28T18:22:30.930" v="2538" actId="1076"/>
          <pc:sldLayoutMkLst>
            <pc:docMk/>
            <pc:sldMasterMk cId="2620391710" sldId="2147483693"/>
            <pc:sldLayoutMk cId="783146578" sldId="2147483696"/>
          </pc:sldLayoutMkLst>
          <pc:spChg chg="del">
            <ac:chgData name="Ruben Wiersma" userId="3594b430-535d-41be-b63f-97edd20b26ce" providerId="ADAL" clId="{D24C0CE8-08A2-D34F-90EF-4CA5903F0327}" dt="2023-02-28T18:20:37.649" v="2529" actId="478"/>
            <ac:spMkLst>
              <pc:docMk/>
              <pc:sldMasterMk cId="2620391710" sldId="2147483693"/>
              <pc:sldLayoutMk cId="783146578" sldId="2147483696"/>
              <ac:spMk id="2" creationId="{DE109B8C-9C29-B540-4A09-6D82B40032AA}"/>
            </ac:spMkLst>
          </pc:spChg>
          <pc:spChg chg="del">
            <ac:chgData name="Ruben Wiersma" userId="3594b430-535d-41be-b63f-97edd20b26ce" providerId="ADAL" clId="{D24C0CE8-08A2-D34F-90EF-4CA5903F0327}" dt="2023-02-28T18:20:37.649" v="2529" actId="478"/>
            <ac:spMkLst>
              <pc:docMk/>
              <pc:sldMasterMk cId="2620391710" sldId="2147483693"/>
              <pc:sldLayoutMk cId="783146578" sldId="2147483696"/>
              <ac:spMk id="3" creationId="{512857C7-FE0A-41D5-9CDD-28D00B4E99D3}"/>
            </ac:spMkLst>
          </pc:spChg>
          <pc:spChg chg="add mod">
            <ac:chgData name="Ruben Wiersma" userId="3594b430-535d-41be-b63f-97edd20b26ce" providerId="ADAL" clId="{D24C0CE8-08A2-D34F-90EF-4CA5903F0327}" dt="2023-02-28T18:20:41.308" v="2531" actId="207"/>
            <ac:spMkLst>
              <pc:docMk/>
              <pc:sldMasterMk cId="2620391710" sldId="2147483693"/>
              <pc:sldLayoutMk cId="783146578" sldId="2147483696"/>
              <ac:spMk id="5" creationId="{29998817-DBC8-CED3-449F-A3D4A6301423}"/>
            </ac:spMkLst>
          </pc:spChg>
          <pc:spChg chg="add mod">
            <ac:chgData name="Ruben Wiersma" userId="3594b430-535d-41be-b63f-97edd20b26ce" providerId="ADAL" clId="{D24C0CE8-08A2-D34F-90EF-4CA5903F0327}" dt="2023-02-28T18:22:30.930" v="2538" actId="1076"/>
            <ac:spMkLst>
              <pc:docMk/>
              <pc:sldMasterMk cId="2620391710" sldId="2147483693"/>
              <pc:sldLayoutMk cId="783146578" sldId="2147483696"/>
              <ac:spMk id="7" creationId="{A0754980-BE98-5773-8D90-AFFBC3B2B531}"/>
            </ac:spMkLst>
          </pc:spChg>
        </pc:sldLayoutChg>
        <pc:sldLayoutChg chg="del">
          <pc:chgData name="Ruben Wiersma" userId="3594b430-535d-41be-b63f-97edd20b26ce" providerId="ADAL" clId="{D24C0CE8-08A2-D34F-90EF-4CA5903F0327}" dt="2023-02-28T17:41:50.637" v="1558" actId="2696"/>
          <pc:sldLayoutMkLst>
            <pc:docMk/>
            <pc:sldMasterMk cId="2620391710" sldId="2147483693"/>
            <pc:sldLayoutMk cId="4252695082" sldId="2147483697"/>
          </pc:sldLayoutMkLst>
        </pc:sldLayoutChg>
        <pc:sldLayoutChg chg="del">
          <pc:chgData name="Ruben Wiersma" userId="3594b430-535d-41be-b63f-97edd20b26ce" providerId="ADAL" clId="{D24C0CE8-08A2-D34F-90EF-4CA5903F0327}" dt="2023-02-28T17:41:51.206" v="1559" actId="2696"/>
          <pc:sldLayoutMkLst>
            <pc:docMk/>
            <pc:sldMasterMk cId="2620391710" sldId="2147483693"/>
            <pc:sldLayoutMk cId="3473150417" sldId="2147483698"/>
          </pc:sldLayoutMkLst>
        </pc:sldLayoutChg>
        <pc:sldLayoutChg chg="mod">
          <pc:chgData name="Ruben Wiersma" userId="3594b430-535d-41be-b63f-97edd20b26ce" providerId="ADAL" clId="{D24C0CE8-08A2-D34F-90EF-4CA5903F0327}" dt="2023-02-28T17:41:57.299" v="1560" actId="6014"/>
          <pc:sldLayoutMkLst>
            <pc:docMk/>
            <pc:sldMasterMk cId="2620391710" sldId="2147483693"/>
            <pc:sldLayoutMk cId="634589780" sldId="2147483699"/>
          </pc:sldLayoutMkLst>
        </pc:sldLayoutChg>
        <pc:sldLayoutChg chg="mod">
          <pc:chgData name="Ruben Wiersma" userId="3594b430-535d-41be-b63f-97edd20b26ce" providerId="ADAL" clId="{D24C0CE8-08A2-D34F-90EF-4CA5903F0327}" dt="2023-02-28T17:42:06.818" v="1561" actId="6014"/>
          <pc:sldLayoutMkLst>
            <pc:docMk/>
            <pc:sldMasterMk cId="2620391710" sldId="2147483693"/>
            <pc:sldLayoutMk cId="383132091" sldId="2147483700"/>
          </pc:sldLayoutMkLst>
        </pc:sldLayoutChg>
        <pc:sldLayoutChg chg="modSp mod">
          <pc:chgData name="Ruben Wiersma" userId="3594b430-535d-41be-b63f-97edd20b26ce" providerId="ADAL" clId="{D24C0CE8-08A2-D34F-90EF-4CA5903F0327}" dt="2023-02-28T18:21:21.635" v="2532" actId="1076"/>
          <pc:sldLayoutMkLst>
            <pc:docMk/>
            <pc:sldMasterMk cId="2620391710" sldId="2147483693"/>
            <pc:sldLayoutMk cId="2751638617" sldId="2147483701"/>
          </pc:sldLayoutMkLst>
          <pc:spChg chg="mod">
            <ac:chgData name="Ruben Wiersma" userId="3594b430-535d-41be-b63f-97edd20b26ce" providerId="ADAL" clId="{D24C0CE8-08A2-D34F-90EF-4CA5903F0327}" dt="2023-02-28T18:21:21.635" v="2532" actId="1076"/>
            <ac:spMkLst>
              <pc:docMk/>
              <pc:sldMasterMk cId="2620391710" sldId="2147483693"/>
              <pc:sldLayoutMk cId="2751638617" sldId="2147483701"/>
              <ac:spMk id="2" creationId="{D0FF3B85-4207-5606-A5A0-A0F2D2DBFDE2}"/>
            </ac:spMkLst>
          </pc:spChg>
        </pc:sldLayoutChg>
      </pc:sldMasterChg>
    </pc:docChg>
  </pc:docChgLst>
  <pc:docChgLst>
    <pc:chgData name="Benno Buschmann" userId="S::bbuschmann@tudelft.nl::15ec644c-371d-406c-8efd-69bbbcdc9c93" providerId="AD" clId="Web-{94BA0C7C-8101-4621-ADD6-1339B221D4BB}"/>
    <pc:docChg chg="modSld">
      <pc:chgData name="Benno Buschmann" userId="S::bbuschmann@tudelft.nl::15ec644c-371d-406c-8efd-69bbbcdc9c93" providerId="AD" clId="Web-{94BA0C7C-8101-4621-ADD6-1339B221D4BB}" dt="2023-09-04T14:20:18.495" v="24" actId="20577"/>
      <pc:docMkLst>
        <pc:docMk/>
      </pc:docMkLst>
      <pc:sldChg chg="modSp">
        <pc:chgData name="Benno Buschmann" userId="S::bbuschmann@tudelft.nl::15ec644c-371d-406c-8efd-69bbbcdc9c93" providerId="AD" clId="Web-{94BA0C7C-8101-4621-ADD6-1339B221D4BB}" dt="2023-09-04T14:20:18.495" v="24" actId="20577"/>
        <pc:sldMkLst>
          <pc:docMk/>
          <pc:sldMk cId="1294824869" sldId="256"/>
        </pc:sldMkLst>
        <pc:spChg chg="mod">
          <ac:chgData name="Benno Buschmann" userId="S::bbuschmann@tudelft.nl::15ec644c-371d-406c-8efd-69bbbcdc9c93" providerId="AD" clId="Web-{94BA0C7C-8101-4621-ADD6-1339B221D4BB}" dt="2023-09-04T14:19:47.916" v="20" actId="20577"/>
          <ac:spMkLst>
            <pc:docMk/>
            <pc:sldMk cId="1294824869" sldId="256"/>
            <ac:spMk id="7" creationId="{82F02001-B4CC-AC88-1D68-3870CEB9B0EA}"/>
          </ac:spMkLst>
        </pc:spChg>
        <pc:spChg chg="mod">
          <ac:chgData name="Benno Buschmann" userId="S::bbuschmann@tudelft.nl::15ec644c-371d-406c-8efd-69bbbcdc9c93" providerId="AD" clId="Web-{94BA0C7C-8101-4621-ADD6-1339B221D4BB}" dt="2023-09-04T14:20:18.495" v="24" actId="20577"/>
          <ac:spMkLst>
            <pc:docMk/>
            <pc:sldMk cId="1294824869" sldId="256"/>
            <ac:spMk id="9" creationId="{B27B0A80-C31A-9DD4-2170-2F7C6ACD30A5}"/>
          </ac:spMkLst>
        </pc:spChg>
      </pc:sldChg>
    </pc:docChg>
  </pc:docChgLst>
  <pc:docChgLst>
    <pc:chgData name="Elmar Eisemann" userId="S::eeisemann@tudelft.nl::756bf458-576a-40d2-ab1b-675afaeffc2f" providerId="AD" clId="Web-{79A4A25B-DAC4-C16D-77E6-CD786990BA3B}"/>
    <pc:docChg chg="addSld delSld modSld">
      <pc:chgData name="Elmar Eisemann" userId="S::eeisemann@tudelft.nl::756bf458-576a-40d2-ab1b-675afaeffc2f" providerId="AD" clId="Web-{79A4A25B-DAC4-C16D-77E6-CD786990BA3B}" dt="2023-02-28T15:50:36.267" v="282"/>
      <pc:docMkLst>
        <pc:docMk/>
      </pc:docMkLst>
      <pc:sldChg chg="addSp delSp modSp">
        <pc:chgData name="Elmar Eisemann" userId="S::eeisemann@tudelft.nl::756bf458-576a-40d2-ab1b-675afaeffc2f" providerId="AD" clId="Web-{79A4A25B-DAC4-C16D-77E6-CD786990BA3B}" dt="2023-02-28T15:50:36.001" v="281" actId="1076"/>
        <pc:sldMkLst>
          <pc:docMk/>
          <pc:sldMk cId="1323832573" sldId="288"/>
        </pc:sldMkLst>
        <pc:spChg chg="add del mod">
          <ac:chgData name="Elmar Eisemann" userId="S::eeisemann@tudelft.nl::756bf458-576a-40d2-ab1b-675afaeffc2f" providerId="AD" clId="Web-{79A4A25B-DAC4-C16D-77E6-CD786990BA3B}" dt="2023-02-28T15:35:45.688" v="9"/>
          <ac:spMkLst>
            <pc:docMk/>
            <pc:sldMk cId="1323832573" sldId="288"/>
            <ac:spMk id="6" creationId="{37BAC518-35BE-026C-B024-790432DBDC8C}"/>
          </ac:spMkLst>
        </pc:spChg>
        <pc:spChg chg="add del mod">
          <ac:chgData name="Elmar Eisemann" userId="S::eeisemann@tudelft.nl::756bf458-576a-40d2-ab1b-675afaeffc2f" providerId="AD" clId="Web-{79A4A25B-DAC4-C16D-77E6-CD786990BA3B}" dt="2023-02-28T15:38:19.366" v="18"/>
          <ac:spMkLst>
            <pc:docMk/>
            <pc:sldMk cId="1323832573" sldId="288"/>
            <ac:spMk id="8" creationId="{2CF10D1A-A194-3218-DCA6-15C362E9F243}"/>
          </ac:spMkLst>
        </pc:spChg>
        <pc:spChg chg="add del">
          <ac:chgData name="Elmar Eisemann" userId="S::eeisemann@tudelft.nl::756bf458-576a-40d2-ab1b-675afaeffc2f" providerId="AD" clId="Web-{79A4A25B-DAC4-C16D-77E6-CD786990BA3B}" dt="2023-02-28T15:40:08.495" v="35"/>
          <ac:spMkLst>
            <pc:docMk/>
            <pc:sldMk cId="1323832573" sldId="288"/>
            <ac:spMk id="10" creationId="{F48C6F19-B716-2F72-A838-C7136C8133F7}"/>
          </ac:spMkLst>
        </pc:spChg>
        <pc:spChg chg="add del mod">
          <ac:chgData name="Elmar Eisemann" userId="S::eeisemann@tudelft.nl::756bf458-576a-40d2-ab1b-675afaeffc2f" providerId="AD" clId="Web-{79A4A25B-DAC4-C16D-77E6-CD786990BA3B}" dt="2023-02-28T15:40:52.980" v="41"/>
          <ac:spMkLst>
            <pc:docMk/>
            <pc:sldMk cId="1323832573" sldId="288"/>
            <ac:spMk id="11" creationId="{09116F1C-71CB-56F0-ADFA-0A53C3B5D36A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3:43.549" v="48" actId="14100"/>
          <ac:spMkLst>
            <pc:docMk/>
            <pc:sldMk cId="1323832573" sldId="288"/>
            <ac:spMk id="12" creationId="{F899EA7A-8844-38C0-84EE-B4F58946D268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4:48.942" v="62" actId="1076"/>
          <ac:spMkLst>
            <pc:docMk/>
            <pc:sldMk cId="1323832573" sldId="288"/>
            <ac:spMk id="13" creationId="{C31F929E-B2B2-01E5-078A-F44CA53F104F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4:37.660" v="61" actId="14100"/>
          <ac:spMkLst>
            <pc:docMk/>
            <pc:sldMk cId="1323832573" sldId="288"/>
            <ac:spMk id="15" creationId="{0A38A243-A00E-9223-FBCA-DC73DD0A7F75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50:36.001" v="281" actId="1076"/>
          <ac:spMkLst>
            <pc:docMk/>
            <pc:sldMk cId="1323832573" sldId="288"/>
            <ac:spMk id="16" creationId="{0177CBA7-CEEF-FEA5-177A-AD0F9E6C5000}"/>
          </ac:spMkLst>
        </pc:spChg>
        <pc:picChg chg="add mod modCrop">
          <ac:chgData name="Elmar Eisemann" userId="S::eeisemann@tudelft.nl::756bf458-576a-40d2-ab1b-675afaeffc2f" providerId="AD" clId="Web-{79A4A25B-DAC4-C16D-77E6-CD786990BA3B}" dt="2023-02-28T15:40:37.027" v="39" actId="1076"/>
          <ac:picMkLst>
            <pc:docMk/>
            <pc:sldMk cId="1323832573" sldId="288"/>
            <ac:picMk id="7" creationId="{58DAB718-443A-D3CE-5876-26CFADD1EC2B}"/>
          </ac:picMkLst>
        </pc:picChg>
        <pc:picChg chg="add mod ord modCrop">
          <ac:chgData name="Elmar Eisemann" userId="S::eeisemann@tudelft.nl::756bf458-576a-40d2-ab1b-675afaeffc2f" providerId="AD" clId="Web-{79A4A25B-DAC4-C16D-77E6-CD786990BA3B}" dt="2023-02-28T15:44:31.644" v="60"/>
          <ac:picMkLst>
            <pc:docMk/>
            <pc:sldMk cId="1323832573" sldId="288"/>
            <ac:picMk id="9" creationId="{81E85593-5B8E-EC1C-3BE3-C9B9CB16E3A3}"/>
          </ac:picMkLst>
        </pc:picChg>
        <pc:cxnChg chg="add del mod">
          <ac:chgData name="Elmar Eisemann" userId="S::eeisemann@tudelft.nl::756bf458-576a-40d2-ab1b-675afaeffc2f" providerId="AD" clId="Web-{79A4A25B-DAC4-C16D-77E6-CD786990BA3B}" dt="2023-02-28T15:35:30.750" v="6"/>
          <ac:cxnSpMkLst>
            <pc:docMk/>
            <pc:sldMk cId="1323832573" sldId="288"/>
            <ac:cxnSpMk id="4" creationId="{CF84A027-E829-A66D-4FEF-4E933A4695C4}"/>
          </ac:cxnSpMkLst>
        </pc:cxnChg>
      </pc:sldChg>
      <pc:sldChg chg="addSp modSp">
        <pc:chgData name="Elmar Eisemann" userId="S::eeisemann@tudelft.nl::756bf458-576a-40d2-ab1b-675afaeffc2f" providerId="AD" clId="Web-{79A4A25B-DAC4-C16D-77E6-CD786990BA3B}" dt="2023-02-28T15:45:16.818" v="73" actId="20577"/>
        <pc:sldMkLst>
          <pc:docMk/>
          <pc:sldMk cId="4192602129" sldId="295"/>
        </pc:sldMkLst>
        <pc:spChg chg="add mod">
          <ac:chgData name="Elmar Eisemann" userId="S::eeisemann@tudelft.nl::756bf458-576a-40d2-ab1b-675afaeffc2f" providerId="AD" clId="Web-{79A4A25B-DAC4-C16D-77E6-CD786990BA3B}" dt="2023-02-28T15:45:16.818" v="73" actId="20577"/>
          <ac:spMkLst>
            <pc:docMk/>
            <pc:sldMk cId="4192602129" sldId="295"/>
            <ac:spMk id="6" creationId="{D4E295E4-2CAC-A4EE-4A12-DF2B3A0B864A}"/>
          </ac:spMkLst>
        </pc:spChg>
      </pc:sldChg>
      <pc:sldChg chg="addSp modSp">
        <pc:chgData name="Elmar Eisemann" userId="S::eeisemann@tudelft.nl::756bf458-576a-40d2-ab1b-675afaeffc2f" providerId="AD" clId="Web-{79A4A25B-DAC4-C16D-77E6-CD786990BA3B}" dt="2023-02-28T15:45:59.616" v="87" actId="20577"/>
        <pc:sldMkLst>
          <pc:docMk/>
          <pc:sldMk cId="3504317866" sldId="298"/>
        </pc:sldMkLst>
        <pc:spChg chg="add mod">
          <ac:chgData name="Elmar Eisemann" userId="S::eeisemann@tudelft.nl::756bf458-576a-40d2-ab1b-675afaeffc2f" providerId="AD" clId="Web-{79A4A25B-DAC4-C16D-77E6-CD786990BA3B}" dt="2023-02-28T15:45:59.616" v="87" actId="20577"/>
          <ac:spMkLst>
            <pc:docMk/>
            <pc:sldMk cId="3504317866" sldId="298"/>
            <ac:spMk id="4" creationId="{CD446DDA-521F-FADB-CD4F-41D930C9D9F3}"/>
          </ac:spMkLst>
        </pc:spChg>
      </pc:sldChg>
      <pc:sldChg chg="new">
        <pc:chgData name="Elmar Eisemann" userId="S::eeisemann@tudelft.nl::756bf458-576a-40d2-ab1b-675afaeffc2f" providerId="AD" clId="Web-{79A4A25B-DAC4-C16D-77E6-CD786990BA3B}" dt="2023-02-28T15:46:08.148" v="88"/>
        <pc:sldMkLst>
          <pc:docMk/>
          <pc:sldMk cId="2724726858" sldId="299"/>
        </pc:sldMkLst>
      </pc:sldChg>
      <pc:sldChg chg="new">
        <pc:chgData name="Elmar Eisemann" userId="S::eeisemann@tudelft.nl::756bf458-576a-40d2-ab1b-675afaeffc2f" providerId="AD" clId="Web-{79A4A25B-DAC4-C16D-77E6-CD786990BA3B}" dt="2023-02-28T15:46:10.398" v="89"/>
        <pc:sldMkLst>
          <pc:docMk/>
          <pc:sldMk cId="3515213720" sldId="300"/>
        </pc:sldMkLst>
      </pc:sldChg>
      <pc:sldChg chg="new">
        <pc:chgData name="Elmar Eisemann" userId="S::eeisemann@tudelft.nl::756bf458-576a-40d2-ab1b-675afaeffc2f" providerId="AD" clId="Web-{79A4A25B-DAC4-C16D-77E6-CD786990BA3B}" dt="2023-02-28T15:46:12.257" v="90"/>
        <pc:sldMkLst>
          <pc:docMk/>
          <pc:sldMk cId="1095562656" sldId="301"/>
        </pc:sldMkLst>
      </pc:sldChg>
      <pc:sldChg chg="new">
        <pc:chgData name="Elmar Eisemann" userId="S::eeisemann@tudelft.nl::756bf458-576a-40d2-ab1b-675afaeffc2f" providerId="AD" clId="Web-{79A4A25B-DAC4-C16D-77E6-CD786990BA3B}" dt="2023-02-28T15:46:13.945" v="91"/>
        <pc:sldMkLst>
          <pc:docMk/>
          <pc:sldMk cId="1819830701" sldId="302"/>
        </pc:sldMkLst>
      </pc:sldChg>
      <pc:sldChg chg="new">
        <pc:chgData name="Elmar Eisemann" userId="S::eeisemann@tudelft.nl::756bf458-576a-40d2-ab1b-675afaeffc2f" providerId="AD" clId="Web-{79A4A25B-DAC4-C16D-77E6-CD786990BA3B}" dt="2023-02-28T15:46:15.695" v="92"/>
        <pc:sldMkLst>
          <pc:docMk/>
          <pc:sldMk cId="3738294201" sldId="303"/>
        </pc:sldMkLst>
      </pc:sldChg>
      <pc:sldChg chg="new">
        <pc:chgData name="Elmar Eisemann" userId="S::eeisemann@tudelft.nl::756bf458-576a-40d2-ab1b-675afaeffc2f" providerId="AD" clId="Web-{79A4A25B-DAC4-C16D-77E6-CD786990BA3B}" dt="2023-02-28T15:46:16.961" v="93"/>
        <pc:sldMkLst>
          <pc:docMk/>
          <pc:sldMk cId="1486361601" sldId="304"/>
        </pc:sldMkLst>
      </pc:sldChg>
      <pc:sldChg chg="new">
        <pc:chgData name="Elmar Eisemann" userId="S::eeisemann@tudelft.nl::756bf458-576a-40d2-ab1b-675afaeffc2f" providerId="AD" clId="Web-{79A4A25B-DAC4-C16D-77E6-CD786990BA3B}" dt="2023-02-28T15:46:18.617" v="94"/>
        <pc:sldMkLst>
          <pc:docMk/>
          <pc:sldMk cId="4033496905" sldId="305"/>
        </pc:sldMkLst>
      </pc:sldChg>
      <pc:sldChg chg="new">
        <pc:chgData name="Elmar Eisemann" userId="S::eeisemann@tudelft.nl::756bf458-576a-40d2-ab1b-675afaeffc2f" providerId="AD" clId="Web-{79A4A25B-DAC4-C16D-77E6-CD786990BA3B}" dt="2023-02-28T15:46:20.430" v="95"/>
        <pc:sldMkLst>
          <pc:docMk/>
          <pc:sldMk cId="3789913784" sldId="306"/>
        </pc:sldMkLst>
      </pc:sldChg>
      <pc:sldChg chg="new">
        <pc:chgData name="Elmar Eisemann" userId="S::eeisemann@tudelft.nl::756bf458-576a-40d2-ab1b-675afaeffc2f" providerId="AD" clId="Web-{79A4A25B-DAC4-C16D-77E6-CD786990BA3B}" dt="2023-02-28T15:46:25.149" v="96"/>
        <pc:sldMkLst>
          <pc:docMk/>
          <pc:sldMk cId="2018361782" sldId="307"/>
        </pc:sldMkLst>
      </pc:sldChg>
      <pc:sldChg chg="new">
        <pc:chgData name="Elmar Eisemann" userId="S::eeisemann@tudelft.nl::756bf458-576a-40d2-ab1b-675afaeffc2f" providerId="AD" clId="Web-{79A4A25B-DAC4-C16D-77E6-CD786990BA3B}" dt="2023-02-28T15:46:26.555" v="97"/>
        <pc:sldMkLst>
          <pc:docMk/>
          <pc:sldMk cId="3364998188" sldId="308"/>
        </pc:sldMkLst>
      </pc:sldChg>
      <pc:sldChg chg="new">
        <pc:chgData name="Elmar Eisemann" userId="S::eeisemann@tudelft.nl::756bf458-576a-40d2-ab1b-675afaeffc2f" providerId="AD" clId="Web-{79A4A25B-DAC4-C16D-77E6-CD786990BA3B}" dt="2023-02-28T15:46:27.883" v="98"/>
        <pc:sldMkLst>
          <pc:docMk/>
          <pc:sldMk cId="3826095095" sldId="309"/>
        </pc:sldMkLst>
      </pc:sldChg>
      <pc:sldChg chg="new">
        <pc:chgData name="Elmar Eisemann" userId="S::eeisemann@tudelft.nl::756bf458-576a-40d2-ab1b-675afaeffc2f" providerId="AD" clId="Web-{79A4A25B-DAC4-C16D-77E6-CD786990BA3B}" dt="2023-02-28T15:46:28.680" v="99"/>
        <pc:sldMkLst>
          <pc:docMk/>
          <pc:sldMk cId="2554701709" sldId="310"/>
        </pc:sldMkLst>
      </pc:sldChg>
      <pc:sldChg chg="new">
        <pc:chgData name="Elmar Eisemann" userId="S::eeisemann@tudelft.nl::756bf458-576a-40d2-ab1b-675afaeffc2f" providerId="AD" clId="Web-{79A4A25B-DAC4-C16D-77E6-CD786990BA3B}" dt="2023-02-28T15:46:30.727" v="100"/>
        <pc:sldMkLst>
          <pc:docMk/>
          <pc:sldMk cId="1447252294" sldId="31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1.477" v="101"/>
        <pc:sldMkLst>
          <pc:docMk/>
          <pc:sldMk cId="3451886651" sldId="31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5.446" v="102"/>
        <pc:sldMkLst>
          <pc:docMk/>
          <pc:sldMk cId="1672225741" sldId="31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6.712" v="103"/>
        <pc:sldMkLst>
          <pc:docMk/>
          <pc:sldMk cId="3889946925" sldId="31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8.165" v="104"/>
        <pc:sldMkLst>
          <pc:docMk/>
          <pc:sldMk cId="2832048385" sldId="31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9.306" v="105"/>
        <pc:sldMkLst>
          <pc:docMk/>
          <pc:sldMk cId="4261117092" sldId="31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0.681" v="106"/>
        <pc:sldMkLst>
          <pc:docMk/>
          <pc:sldMk cId="1637838991" sldId="31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2.056" v="107"/>
        <pc:sldMkLst>
          <pc:docMk/>
          <pc:sldMk cId="801497388" sldId="31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3.728" v="108"/>
        <pc:sldMkLst>
          <pc:docMk/>
          <pc:sldMk cId="2756591184" sldId="31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4.946" v="109"/>
        <pc:sldMkLst>
          <pc:docMk/>
          <pc:sldMk cId="1230606027" sldId="32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6.431" v="110"/>
        <pc:sldMkLst>
          <pc:docMk/>
          <pc:sldMk cId="3132211358" sldId="32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7.618" v="111"/>
        <pc:sldMkLst>
          <pc:docMk/>
          <pc:sldMk cId="4029404043" sldId="32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8.822" v="112"/>
        <pc:sldMkLst>
          <pc:docMk/>
          <pc:sldMk cId="1038250736" sldId="32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0.072" v="113"/>
        <pc:sldMkLst>
          <pc:docMk/>
          <pc:sldMk cId="265419278" sldId="32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1.462" v="114"/>
        <pc:sldMkLst>
          <pc:docMk/>
          <pc:sldMk cId="648495744" sldId="32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3.275" v="115"/>
        <pc:sldMkLst>
          <pc:docMk/>
          <pc:sldMk cId="3572118027" sldId="32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4.587" v="116"/>
        <pc:sldMkLst>
          <pc:docMk/>
          <pc:sldMk cId="2381500631" sldId="32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5.869" v="117"/>
        <pc:sldMkLst>
          <pc:docMk/>
          <pc:sldMk cId="688533678" sldId="32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7.103" v="118"/>
        <pc:sldMkLst>
          <pc:docMk/>
          <pc:sldMk cId="2816346537" sldId="32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8.588" v="119"/>
        <pc:sldMkLst>
          <pc:docMk/>
          <pc:sldMk cId="524754125" sldId="33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9.884" v="120"/>
        <pc:sldMkLst>
          <pc:docMk/>
          <pc:sldMk cId="1822296434" sldId="33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1.213" v="121"/>
        <pc:sldMkLst>
          <pc:docMk/>
          <pc:sldMk cId="1693043511" sldId="33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2.650" v="122"/>
        <pc:sldMkLst>
          <pc:docMk/>
          <pc:sldMk cId="523477421" sldId="33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4.557" v="123"/>
        <pc:sldMkLst>
          <pc:docMk/>
          <pc:sldMk cId="3411732650" sldId="33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5.932" v="124"/>
        <pc:sldMkLst>
          <pc:docMk/>
          <pc:sldMk cId="1326374840" sldId="33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7.307" v="125"/>
        <pc:sldMkLst>
          <pc:docMk/>
          <pc:sldMk cId="3671273774" sldId="33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8.525" v="126"/>
        <pc:sldMkLst>
          <pc:docMk/>
          <pc:sldMk cId="908540533" sldId="33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0.025" v="127"/>
        <pc:sldMkLst>
          <pc:docMk/>
          <pc:sldMk cId="2321846899" sldId="33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1.572" v="128"/>
        <pc:sldMkLst>
          <pc:docMk/>
          <pc:sldMk cId="3412489529" sldId="33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3.651" v="129"/>
        <pc:sldMkLst>
          <pc:docMk/>
          <pc:sldMk cId="3900799140" sldId="34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6.229" v="130"/>
        <pc:sldMkLst>
          <pc:docMk/>
          <pc:sldMk cId="1248294505" sldId="34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7.760" v="131"/>
        <pc:sldMkLst>
          <pc:docMk/>
          <pc:sldMk cId="1891017594" sldId="34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9.104" v="132"/>
        <pc:sldMkLst>
          <pc:docMk/>
          <pc:sldMk cId="3291171391" sldId="34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0.573" v="133"/>
        <pc:sldMkLst>
          <pc:docMk/>
          <pc:sldMk cId="2777908775" sldId="34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1.932" v="134"/>
        <pc:sldMkLst>
          <pc:docMk/>
          <pc:sldMk cId="3170167150" sldId="34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3.338" v="135"/>
        <pc:sldMkLst>
          <pc:docMk/>
          <pc:sldMk cId="4081467475" sldId="34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5.495" v="136"/>
        <pc:sldMkLst>
          <pc:docMk/>
          <pc:sldMk cId="1273322058" sldId="34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6.776" v="137"/>
        <pc:sldMkLst>
          <pc:docMk/>
          <pc:sldMk cId="2738151262" sldId="34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7.964" v="138"/>
        <pc:sldMkLst>
          <pc:docMk/>
          <pc:sldMk cId="2451214854" sldId="34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9.136" v="139"/>
        <pc:sldMkLst>
          <pc:docMk/>
          <pc:sldMk cId="3885411049" sldId="35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0.370" v="140"/>
        <pc:sldMkLst>
          <pc:docMk/>
          <pc:sldMk cId="3479083436" sldId="35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1.589" v="141"/>
        <pc:sldMkLst>
          <pc:docMk/>
          <pc:sldMk cId="2895878280" sldId="35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3.042" v="142"/>
        <pc:sldMkLst>
          <pc:docMk/>
          <pc:sldMk cId="1684475208" sldId="35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4.761" v="143"/>
        <pc:sldMkLst>
          <pc:docMk/>
          <pc:sldMk cId="3663559851" sldId="35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5.933" v="144"/>
        <pc:sldMkLst>
          <pc:docMk/>
          <pc:sldMk cId="2895120620" sldId="35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7.105" v="145"/>
        <pc:sldMkLst>
          <pc:docMk/>
          <pc:sldMk cId="3318969838" sldId="35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8.355" v="146"/>
        <pc:sldMkLst>
          <pc:docMk/>
          <pc:sldMk cId="3711914961" sldId="35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9.527" v="147"/>
        <pc:sldMkLst>
          <pc:docMk/>
          <pc:sldMk cId="1636013435" sldId="35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0.777" v="148"/>
        <pc:sldMkLst>
          <pc:docMk/>
          <pc:sldMk cId="4003716665" sldId="35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2.027" v="149"/>
        <pc:sldMkLst>
          <pc:docMk/>
          <pc:sldMk cId="743932264" sldId="36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3.824" v="150"/>
        <pc:sldMkLst>
          <pc:docMk/>
          <pc:sldMk cId="3029231875" sldId="36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5.714" v="151"/>
        <pc:sldMkLst>
          <pc:docMk/>
          <pc:sldMk cId="1533841033" sldId="36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7.199" v="152"/>
        <pc:sldMkLst>
          <pc:docMk/>
          <pc:sldMk cId="1336714739" sldId="36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8.433" v="153"/>
        <pc:sldMkLst>
          <pc:docMk/>
          <pc:sldMk cId="3345238072" sldId="36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9.808" v="154"/>
        <pc:sldMkLst>
          <pc:docMk/>
          <pc:sldMk cId="4099305380" sldId="36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1.121" v="155"/>
        <pc:sldMkLst>
          <pc:docMk/>
          <pc:sldMk cId="3780527693" sldId="36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2.464" v="156"/>
        <pc:sldMkLst>
          <pc:docMk/>
          <pc:sldMk cId="4270587180" sldId="36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3.808" v="157"/>
        <pc:sldMkLst>
          <pc:docMk/>
          <pc:sldMk cId="1214851140" sldId="36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5.605" v="158"/>
        <pc:sldMkLst>
          <pc:docMk/>
          <pc:sldMk cId="2085713374" sldId="36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6.793" v="159"/>
        <pc:sldMkLst>
          <pc:docMk/>
          <pc:sldMk cId="3855500988" sldId="37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8.043" v="160"/>
        <pc:sldMkLst>
          <pc:docMk/>
          <pc:sldMk cId="1164604400" sldId="37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9.215" v="161"/>
        <pc:sldMkLst>
          <pc:docMk/>
          <pc:sldMk cId="3374170500" sldId="37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0.402" v="162"/>
        <pc:sldMkLst>
          <pc:docMk/>
          <pc:sldMk cId="3707567089" sldId="37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1.668" v="163"/>
        <pc:sldMkLst>
          <pc:docMk/>
          <pc:sldMk cId="2335482256" sldId="37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3.262" v="164"/>
        <pc:sldMkLst>
          <pc:docMk/>
          <pc:sldMk cId="3262890158" sldId="37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5.027" v="165"/>
        <pc:sldMkLst>
          <pc:docMk/>
          <pc:sldMk cId="35454784" sldId="37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6.387" v="166"/>
        <pc:sldMkLst>
          <pc:docMk/>
          <pc:sldMk cId="1332436917" sldId="37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7.668" v="167"/>
        <pc:sldMkLst>
          <pc:docMk/>
          <pc:sldMk cId="4019624535" sldId="37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8.871" v="168"/>
        <pc:sldMkLst>
          <pc:docMk/>
          <pc:sldMk cId="738254706" sldId="37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0.074" v="169"/>
        <pc:sldMkLst>
          <pc:docMk/>
          <pc:sldMk cId="4157334068" sldId="38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1.371" v="170"/>
        <pc:sldMkLst>
          <pc:docMk/>
          <pc:sldMk cId="1316072981" sldId="38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3.387" v="171"/>
        <pc:sldMkLst>
          <pc:docMk/>
          <pc:sldMk cId="4066847802" sldId="38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5.325" v="172"/>
        <pc:sldMkLst>
          <pc:docMk/>
          <pc:sldMk cId="1723421297" sldId="38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6.622" v="173"/>
        <pc:sldMkLst>
          <pc:docMk/>
          <pc:sldMk cId="2143380325" sldId="38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7.919" v="174"/>
        <pc:sldMkLst>
          <pc:docMk/>
          <pc:sldMk cId="3970145245" sldId="38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9.278" v="175"/>
        <pc:sldMkLst>
          <pc:docMk/>
          <pc:sldMk cId="2990713255" sldId="38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0.481" v="176"/>
        <pc:sldMkLst>
          <pc:docMk/>
          <pc:sldMk cId="167229252" sldId="38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2.122" v="177"/>
        <pc:sldMkLst>
          <pc:docMk/>
          <pc:sldMk cId="317649324" sldId="38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3.497" v="178"/>
        <pc:sldMkLst>
          <pc:docMk/>
          <pc:sldMk cId="1200889425" sldId="38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5.325" v="179"/>
        <pc:sldMkLst>
          <pc:docMk/>
          <pc:sldMk cId="891591264" sldId="39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6.575" v="180"/>
        <pc:sldMkLst>
          <pc:docMk/>
          <pc:sldMk cId="2103220473" sldId="39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7.731" v="181"/>
        <pc:sldMkLst>
          <pc:docMk/>
          <pc:sldMk cId="1841137409" sldId="39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9.091" v="182"/>
        <pc:sldMkLst>
          <pc:docMk/>
          <pc:sldMk cId="635970389" sldId="39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0.372" v="183"/>
        <pc:sldMkLst>
          <pc:docMk/>
          <pc:sldMk cId="2040046900" sldId="39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1.841" v="184"/>
        <pc:sldMkLst>
          <pc:docMk/>
          <pc:sldMk cId="3451128647" sldId="39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3.169" v="185"/>
        <pc:sldMkLst>
          <pc:docMk/>
          <pc:sldMk cId="800712336" sldId="39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4.419" v="186"/>
        <pc:sldMkLst>
          <pc:docMk/>
          <pc:sldMk cId="3713000889" sldId="39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6.435" v="187"/>
        <pc:sldMkLst>
          <pc:docMk/>
          <pc:sldMk cId="972880581" sldId="39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7.747" v="188"/>
        <pc:sldMkLst>
          <pc:docMk/>
          <pc:sldMk cId="3291556623" sldId="39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8.935" v="189"/>
        <pc:sldMkLst>
          <pc:docMk/>
          <pc:sldMk cId="1589870837" sldId="40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0.122" v="190"/>
        <pc:sldMkLst>
          <pc:docMk/>
          <pc:sldMk cId="3302157405" sldId="40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1.388" v="191"/>
        <pc:sldMkLst>
          <pc:docMk/>
          <pc:sldMk cId="2548583451" sldId="40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2.607" v="192"/>
        <pc:sldMkLst>
          <pc:docMk/>
          <pc:sldMk cId="1797285240" sldId="40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4.451" v="193"/>
        <pc:sldMkLst>
          <pc:docMk/>
          <pc:sldMk cId="1696088867" sldId="40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6.482" v="194"/>
        <pc:sldMkLst>
          <pc:docMk/>
          <pc:sldMk cId="2546693237" sldId="40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7.920" v="195"/>
        <pc:sldMkLst>
          <pc:docMk/>
          <pc:sldMk cId="207448023" sldId="40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9.201" v="196"/>
        <pc:sldMkLst>
          <pc:docMk/>
          <pc:sldMk cId="357041251" sldId="40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0.420" v="197"/>
        <pc:sldMkLst>
          <pc:docMk/>
          <pc:sldMk cId="1272120323" sldId="40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1.638" v="198"/>
        <pc:sldMkLst>
          <pc:docMk/>
          <pc:sldMk cId="2020166967" sldId="40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2.889" v="199"/>
        <pc:sldMkLst>
          <pc:docMk/>
          <pc:sldMk cId="4268766974" sldId="41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4.123" v="200"/>
        <pc:sldMkLst>
          <pc:docMk/>
          <pc:sldMk cId="1203162120" sldId="41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5.264" v="201"/>
        <pc:sldMkLst>
          <pc:docMk/>
          <pc:sldMk cId="3642690535" sldId="41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7.404" v="202"/>
        <pc:sldMkLst>
          <pc:docMk/>
          <pc:sldMk cId="1195578134" sldId="41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8.795" v="203"/>
        <pc:sldMkLst>
          <pc:docMk/>
          <pc:sldMk cId="2767395336" sldId="41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0.139" v="204"/>
        <pc:sldMkLst>
          <pc:docMk/>
          <pc:sldMk cId="1513831002" sldId="41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1.451" v="205"/>
        <pc:sldMkLst>
          <pc:docMk/>
          <pc:sldMk cId="2768888855" sldId="41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2.764" v="206"/>
        <pc:sldMkLst>
          <pc:docMk/>
          <pc:sldMk cId="3839174227" sldId="41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4.061" v="207"/>
        <pc:sldMkLst>
          <pc:docMk/>
          <pc:sldMk cId="1285157653" sldId="41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5.295" v="208"/>
        <pc:sldMkLst>
          <pc:docMk/>
          <pc:sldMk cId="419077608" sldId="41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7.467" v="209"/>
        <pc:sldMkLst>
          <pc:docMk/>
          <pc:sldMk cId="2145994232" sldId="42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8.905" v="210"/>
        <pc:sldMkLst>
          <pc:docMk/>
          <pc:sldMk cId="561511658" sldId="42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0.186" v="211"/>
        <pc:sldMkLst>
          <pc:docMk/>
          <pc:sldMk cId="281431680" sldId="42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1.499" v="212"/>
        <pc:sldMkLst>
          <pc:docMk/>
          <pc:sldMk cId="1250327496" sldId="42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3.280" v="213"/>
        <pc:sldMkLst>
          <pc:docMk/>
          <pc:sldMk cId="2163458080" sldId="42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4.499" v="214"/>
        <pc:sldMkLst>
          <pc:docMk/>
          <pc:sldMk cId="3086000980" sldId="42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6.546" v="215"/>
        <pc:sldMkLst>
          <pc:docMk/>
          <pc:sldMk cId="4187191398" sldId="42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7.858" v="216"/>
        <pc:sldMkLst>
          <pc:docMk/>
          <pc:sldMk cId="1765341342" sldId="42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9.264" v="217"/>
        <pc:sldMkLst>
          <pc:docMk/>
          <pc:sldMk cId="2625887890" sldId="42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0.483" v="218"/>
        <pc:sldMkLst>
          <pc:docMk/>
          <pc:sldMk cId="1210962029" sldId="42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2.280" v="219"/>
        <pc:sldMkLst>
          <pc:docMk/>
          <pc:sldMk cId="134504629" sldId="43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3.483" v="220"/>
        <pc:sldMkLst>
          <pc:docMk/>
          <pc:sldMk cId="838793487" sldId="43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4.671" v="221"/>
        <pc:sldMkLst>
          <pc:docMk/>
          <pc:sldMk cId="2986351594" sldId="43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6.593" v="222"/>
        <pc:sldMkLst>
          <pc:docMk/>
          <pc:sldMk cId="468781089" sldId="43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7.859" v="223"/>
        <pc:sldMkLst>
          <pc:docMk/>
          <pc:sldMk cId="4065090653" sldId="43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9.155" v="224"/>
        <pc:sldMkLst>
          <pc:docMk/>
          <pc:sldMk cId="2417520787" sldId="43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0.327" v="225"/>
        <pc:sldMkLst>
          <pc:docMk/>
          <pc:sldMk cId="873354726" sldId="43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1.687" v="226"/>
        <pc:sldMkLst>
          <pc:docMk/>
          <pc:sldMk cId="3046298917" sldId="43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2.999" v="227"/>
        <pc:sldMkLst>
          <pc:docMk/>
          <pc:sldMk cId="139338806" sldId="43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4.312" v="228"/>
        <pc:sldMkLst>
          <pc:docMk/>
          <pc:sldMk cId="1614436941" sldId="43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5.593" v="229"/>
        <pc:sldMkLst>
          <pc:docMk/>
          <pc:sldMk cId="1845424810" sldId="44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7.546" v="230"/>
        <pc:sldMkLst>
          <pc:docMk/>
          <pc:sldMk cId="2139738804" sldId="44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8.781" v="231"/>
        <pc:sldMkLst>
          <pc:docMk/>
          <pc:sldMk cId="616731703" sldId="44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0.062" v="232"/>
        <pc:sldMkLst>
          <pc:docMk/>
          <pc:sldMk cId="1297058646" sldId="44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1.343" v="233"/>
        <pc:sldMkLst>
          <pc:docMk/>
          <pc:sldMk cId="2989282889" sldId="44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3.141" v="234"/>
        <pc:sldMkLst>
          <pc:docMk/>
          <pc:sldMk cId="3726349178" sldId="44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4.343" v="235"/>
        <pc:sldMkLst>
          <pc:docMk/>
          <pc:sldMk cId="3086587849" sldId="44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5.672" v="236"/>
        <pc:sldMkLst>
          <pc:docMk/>
          <pc:sldMk cId="1126095874" sldId="44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7.578" v="237"/>
        <pc:sldMkLst>
          <pc:docMk/>
          <pc:sldMk cId="2451961488" sldId="44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8.875" v="238"/>
        <pc:sldMkLst>
          <pc:docMk/>
          <pc:sldMk cId="3468078056" sldId="44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0.406" v="239"/>
        <pc:sldMkLst>
          <pc:docMk/>
          <pc:sldMk cId="1478087371" sldId="450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1.781" v="240"/>
        <pc:sldMkLst>
          <pc:docMk/>
          <pc:sldMk cId="3937677386" sldId="451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3" v="241"/>
        <pc:sldMkLst>
          <pc:docMk/>
          <pc:sldMk cId="3904420334" sldId="452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4.266" v="242"/>
        <pc:sldMkLst>
          <pc:docMk/>
          <pc:sldMk cId="666656038" sldId="453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5.547" v="243"/>
        <pc:sldMkLst>
          <pc:docMk/>
          <pc:sldMk cId="541908053" sldId="454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7.547" v="244"/>
        <pc:sldMkLst>
          <pc:docMk/>
          <pc:sldMk cId="1765821763" sldId="455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9.641" v="245"/>
        <pc:sldMkLst>
          <pc:docMk/>
          <pc:sldMk cId="2416596346" sldId="456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0.985" v="246"/>
        <pc:sldMkLst>
          <pc:docMk/>
          <pc:sldMk cId="2298095851" sldId="457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2.610" v="247"/>
        <pc:sldMkLst>
          <pc:docMk/>
          <pc:sldMk cId="1977972223" sldId="458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3.922" v="248"/>
        <pc:sldMkLst>
          <pc:docMk/>
          <pc:sldMk cId="2313186195" sldId="45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5.282" v="249"/>
        <pc:sldMkLst>
          <pc:docMk/>
          <pc:sldMk cId="931579791" sldId="460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6.672" v="250"/>
        <pc:sldMkLst>
          <pc:docMk/>
          <pc:sldMk cId="2112250715" sldId="461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9.219" v="251"/>
        <pc:sldMkLst>
          <pc:docMk/>
          <pc:sldMk cId="878406636" sldId="462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0.626" v="252"/>
        <pc:sldMkLst>
          <pc:docMk/>
          <pc:sldMk cId="563983908" sldId="463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2.251" v="253"/>
        <pc:sldMkLst>
          <pc:docMk/>
          <pc:sldMk cId="2592080202" sldId="464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3.798" v="254"/>
        <pc:sldMkLst>
          <pc:docMk/>
          <pc:sldMk cId="1250070045" sldId="465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5.188" v="255"/>
        <pc:sldMkLst>
          <pc:docMk/>
          <pc:sldMk cId="447348825" sldId="466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6.485" v="256"/>
        <pc:sldMkLst>
          <pc:docMk/>
          <pc:sldMk cId="171043823" sldId="467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8.782" v="257"/>
        <pc:sldMkLst>
          <pc:docMk/>
          <pc:sldMk cId="3590829644" sldId="468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30.360" v="258"/>
        <pc:sldMkLst>
          <pc:docMk/>
          <pc:sldMk cId="4156764333" sldId="46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31.751" v="259"/>
        <pc:sldMkLst>
          <pc:docMk/>
          <pc:sldMk cId="1718536564" sldId="470"/>
        </pc:sldMkLst>
      </pc:sldChg>
      <pc:sldChg chg="add del replId">
        <pc:chgData name="Elmar Eisemann" userId="S::eeisemann@tudelft.nl::756bf458-576a-40d2-ab1b-675afaeffc2f" providerId="AD" clId="Web-{79A4A25B-DAC4-C16D-77E6-CD786990BA3B}" dt="2023-02-28T15:50:33.439" v="261"/>
        <pc:sldMkLst>
          <pc:docMk/>
          <pc:sldMk cId="911257365" sldId="471"/>
        </pc:sldMkLst>
      </pc:sldChg>
      <pc:sldChg chg="modSp add replId">
        <pc:chgData name="Elmar Eisemann" userId="S::eeisemann@tudelft.nl::756bf458-576a-40d2-ab1b-675afaeffc2f" providerId="AD" clId="Web-{79A4A25B-DAC4-C16D-77E6-CD786990BA3B}" dt="2023-02-28T15:50:34.595" v="264" actId="20577"/>
        <pc:sldMkLst>
          <pc:docMk/>
          <pc:sldMk cId="3718041423" sldId="471"/>
        </pc:sldMkLst>
        <pc:spChg chg="mod">
          <ac:chgData name="Elmar Eisemann" userId="S::eeisemann@tudelft.nl::756bf458-576a-40d2-ab1b-675afaeffc2f" providerId="AD" clId="Web-{79A4A25B-DAC4-C16D-77E6-CD786990BA3B}" dt="2023-02-28T15:50:34.595" v="264" actId="20577"/>
          <ac:spMkLst>
            <pc:docMk/>
            <pc:sldMk cId="3718041423" sldId="471"/>
            <ac:spMk id="5" creationId="{15352D46-9882-E589-F867-9BB95C9FD244}"/>
          </ac:spMkLst>
        </pc:spChg>
      </pc:sldChg>
      <pc:sldChg chg="add replId">
        <pc:chgData name="Elmar Eisemann" userId="S::eeisemann@tudelft.nl::756bf458-576a-40d2-ab1b-675afaeffc2f" providerId="AD" clId="Web-{79A4A25B-DAC4-C16D-77E6-CD786990BA3B}" dt="2023-02-28T15:50:36.267" v="282"/>
        <pc:sldMkLst>
          <pc:docMk/>
          <pc:sldMk cId="912504697" sldId="4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69D62E-26BC-BF37-3C06-459D22EEB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>
              <a:latin typeface="Bierstadt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4263C-6C10-143D-4792-F038161FC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>
              <a:latin typeface="Bierstadt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87C30-B199-541E-CC12-234A14AA1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8CFB0-0917-5247-B671-B0440203966D}" type="slidenum">
              <a:rPr lang="en-NL" smtClean="0">
                <a:latin typeface="Bierstadt" panose="020B0004020202020204" pitchFamily="34" charset="0"/>
              </a:rPr>
              <a:t>‹#›</a:t>
            </a:fld>
            <a:endParaRPr lang="en-NL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B40BC958-FB60-AF4C-BFD7-EDD6CCBE301B}" type="datetimeFigureOut">
              <a:rPr lang="en-NL" smtClean="0"/>
              <a:pPr/>
              <a:t>09/29/2023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4444CF32-DC8E-124D-8021-6C95E98A607D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803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photos: natural mapping to color, representation</a:t>
            </a:r>
            <a:br>
              <a:rPr lang="en-US" dirty="0"/>
            </a:br>
            <a:r>
              <a:rPr lang="en-US" dirty="0"/>
              <a:t>High-dim images: </a:t>
            </a:r>
            <a:r>
              <a:rPr lang="en-US" dirty="0" err="1"/>
              <a:t>Missin</a:t>
            </a:r>
            <a:r>
              <a:rPr lang="en-US" dirty="0"/>
              <a:t> relations between channels</a:t>
            </a: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1746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Heuristic example: amount of points that can be embedding given a </a:t>
            </a:r>
            <a:r>
              <a:rPr lang="en-US"/>
              <a:t>certain screen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67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Coherence, Mental map -&gt; Requirement R3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00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97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Interaction with image should be reflected in embedding view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5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399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points: limitations of </a:t>
            </a:r>
            <a:r>
              <a:rPr lang="en-US" dirty="0" err="1"/>
              <a:t>emb</a:t>
            </a:r>
            <a:r>
              <a:rPr lang="en-US" dirty="0"/>
              <a:t> techniques for large data, structures not visible</a:t>
            </a:r>
            <a:br>
              <a:rPr lang="en-US" dirty="0"/>
            </a:br>
            <a:r>
              <a:rPr lang="en-US" dirty="0"/>
              <a:t>The recoloring/mapping only happens on a global scale</a:t>
            </a:r>
          </a:p>
          <a:p>
            <a:r>
              <a:rPr lang="en-US" dirty="0"/>
              <a:t>We need hierarchical embedding structure</a:t>
            </a:r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56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717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7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6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85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97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81729-1C11-4C7F-8BF4-89A1ACB036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9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438874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97591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8D521-175F-9695-6288-70F4A34CDF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5A94A-79F3-A5C1-88DD-708289E54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FFD3A-F370-DD24-6BE4-EE20794897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224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5F2B-0633-05F7-D5A6-7D370D4C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C3ADB-1BBE-29CD-F82F-E2B31507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CB2B-4F02-B503-C1D2-6EE8DF20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28D5F-05D9-EDCA-A713-9E4713D4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77822-C1C4-2ACE-C697-7C165BBE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124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B47A4-4E92-0669-59FB-A810CD0C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1E20-C4BB-F057-6117-CB7CA81A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E9274-9D33-B7F7-3EAE-2334928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998817-DBC8-CED3-449F-A3D4A630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0754980-BE98-5773-8D90-AFFBC3B2B5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225110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14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5DCA-1A5E-2C06-4C5F-B96CDCC0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CAA2A-2C9C-4ADF-2A40-741F937D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AC037-7130-3F07-3F62-116C59B45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CD002-44A4-59C7-8807-82AFCE383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34589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29826-C0AF-E031-F92E-1CCC87D0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52ED-F375-8F8F-0FD8-6A966F27C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63-2A2C-C358-1BB9-15F70DFF7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132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723B21D-7A08-B53A-1C57-ED2556480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8061" y="434658"/>
            <a:ext cx="891477" cy="6301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646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42187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00904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294083-37A3-4501-1F1B-D7E04568D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680" t="30466" r="78794" b="61492"/>
          <a:stretch/>
        </p:blipFill>
        <p:spPr>
          <a:xfrm>
            <a:off x="10351647" y="5864319"/>
            <a:ext cx="1388596" cy="6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3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47AF8-5444-8933-E4BE-93ECB9703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3" y="6400739"/>
            <a:ext cx="868794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501C37-21BF-46CF-F413-82BC819F7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5C35D0-B6D0-355D-51E4-E74C90778662}"/>
              </a:ext>
            </a:extLst>
          </p:cNvPr>
          <p:cNvCxnSpPr>
            <a:cxnSpLocks/>
          </p:cNvCxnSpPr>
          <p:nvPr userDrawn="1"/>
        </p:nvCxnSpPr>
        <p:spPr>
          <a:xfrm>
            <a:off x="11045074" y="6386413"/>
            <a:ext cx="0" cy="34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AC27D5E-F07D-1755-A15A-27C4D250A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80" t="30466" r="78794" b="61492"/>
          <a:stretch/>
        </p:blipFill>
        <p:spPr>
          <a:xfrm>
            <a:off x="11166145" y="6343200"/>
            <a:ext cx="787299" cy="357256"/>
          </a:xfrm>
          <a:prstGeom prst="rect">
            <a:avLst/>
          </a:prstGeom>
        </p:spPr>
      </p:pic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267D687D-0D76-71BF-364E-C64151262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2" y="6400739"/>
            <a:ext cx="8687500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941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7">
            <a:extLst>
              <a:ext uri="{FF2B5EF4-FFF2-40B4-BE49-F238E27FC236}">
                <a16:creationId xmlns:a16="http://schemas.microsoft.com/office/drawing/2014/main" id="{01C48EAA-6F58-B3E6-4B78-3567C89CA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333A7D-B656-AC40-3DBF-3633748EF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3" y="6400739"/>
            <a:ext cx="868794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DA5DD7-F4E0-F622-45E7-098DDDB30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06B67-210D-10D5-CF04-85E88EC2F68C}"/>
              </a:ext>
            </a:extLst>
          </p:cNvPr>
          <p:cNvCxnSpPr>
            <a:cxnSpLocks/>
          </p:cNvCxnSpPr>
          <p:nvPr userDrawn="1"/>
        </p:nvCxnSpPr>
        <p:spPr>
          <a:xfrm>
            <a:off x="11045074" y="6386413"/>
            <a:ext cx="0" cy="34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1C5C9481-650E-8B95-39D2-29AF69786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2" y="6400739"/>
            <a:ext cx="8687500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575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CD0A7-057F-F716-BF56-1FA1F47D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096D-CB6F-C9FE-93BC-AE1DEEAF0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DB92-272A-203B-3D7A-A5B8DEB57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A556D5-AF03-E113-696F-4DEEDCFF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1989000"/>
            <a:ext cx="11361600" cy="2880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9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5F2B-0633-05F7-D5A6-7D370D4C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C3ADB-1BBE-29CD-F82F-E2B31507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CB2B-4F02-B503-C1D2-6EE8DF20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28D5F-05D9-EDCA-A713-9E4713D4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77822-C1C4-2ACE-C697-7C165BBE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659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B47A4-4E92-0669-59FB-A810CD0C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1E20-C4BB-F057-6117-CB7CA81A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E9274-9D33-B7F7-3EAE-2334928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C38D-47A1-80EE-36FA-FF57460C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61E4F-374C-3603-4897-E3558FC169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225110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054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5DCA-1A5E-2C06-4C5F-B96CDCC0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CAA2A-2C9C-4ADF-2A40-741F937D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AC037-7130-3F07-3F62-116C59B45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CD002-44A4-59C7-8807-82AFCE383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76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29826-C0AF-E031-F92E-1CCC87D0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52ED-F375-8F8F-0FD8-6A966F27C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63-2A2C-C358-1BB9-15F70DFF7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050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90EF-FAB0-4540-8656-79BFFC4D8505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438874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97591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8D521-175F-9695-6288-70F4A34CDF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5A94A-79F3-A5C1-88DD-708289E54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FFD3A-F370-DD24-6BE4-EE20794897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0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3B85-4207-5606-A5A0-A0F2D2DB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2" y="1989000"/>
            <a:ext cx="11361600" cy="288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CD0A7-057F-F716-BF56-1FA1F47D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096D-CB6F-C9FE-93BC-AE1DEEAF0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DB92-272A-203B-3D7A-A5B8DEB57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163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DBF22-9FC4-C3DB-5861-26D155996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2" y="6400739"/>
            <a:ext cx="879095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66E27-08BD-9A61-A638-94ACBF81C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7707" y="6400739"/>
            <a:ext cx="61270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416190-7408-203E-775E-5ECBBB5A60F2}"/>
              </a:ext>
            </a:extLst>
          </p:cNvPr>
          <p:cNvCxnSpPr>
            <a:cxnSpLocks/>
          </p:cNvCxnSpPr>
          <p:nvPr userDrawn="1"/>
        </p:nvCxnSpPr>
        <p:spPr>
          <a:xfrm>
            <a:off x="11066985" y="6386413"/>
            <a:ext cx="0" cy="34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D28B9BB-79AE-52CF-FC6C-DE71E78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41172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8A7B74-1A11-CB72-D0B4-27966EA6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1" y="6400739"/>
            <a:ext cx="871971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1ED5C52-95CE-C96E-0690-A871FA5DA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7682C-97B6-AD5C-B8A2-5F21982E33CB}"/>
              </a:ext>
            </a:extLst>
          </p:cNvPr>
          <p:cNvGrpSpPr/>
          <p:nvPr userDrawn="1"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CE5EF6B7-61C6-9F6D-423D-EE570CF0212A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40D22-CC44-9414-DC78-3B7D179D619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A974C21-68F1-B3DA-0257-7BD725810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838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7" r:id="rId5"/>
    <p:sldLayoutId id="2147483656" r:id="rId6"/>
    <p:sldLayoutId id="2147483702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6280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5" pos="6970" userDrawn="1">
          <p15:clr>
            <a:srgbClr val="F26B43"/>
          </p15:clr>
        </p15:guide>
        <p15:guide id="6" orient="horz" pos="2260" userDrawn="1">
          <p15:clr>
            <a:srgbClr val="F26B43"/>
          </p15:clr>
        </p15:guide>
        <p15:guide id="7" pos="6879" userDrawn="1">
          <p15:clr>
            <a:srgbClr val="F26B43"/>
          </p15:clr>
        </p15:guide>
        <p15:guide id="8" orient="horz" pos="459" userDrawn="1">
          <p15:clr>
            <a:srgbClr val="F26B43"/>
          </p15:clr>
        </p15:guide>
        <p15:guide id="9" orient="horz" pos="96" userDrawn="1">
          <p15:clr>
            <a:srgbClr val="F26B43"/>
          </p15:clr>
        </p15:guide>
        <p15:guide id="10" pos="6902" userDrawn="1">
          <p15:clr>
            <a:srgbClr val="F26B43"/>
          </p15:clr>
        </p15:guide>
        <p15:guide id="11" pos="70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2FAA94BF-A1D1-B10E-3E66-340E85CB784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DBF22-9FC4-C3DB-5861-26D155996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3" y="6400739"/>
            <a:ext cx="868794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83CB486-2CCD-6245-BE26-B1139E6C9BEA}" type="datetime1">
              <a:rPr lang="en-US" smtClean="0"/>
              <a:pPr/>
              <a:t>9/29/2023</a:t>
            </a:fld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66E27-08BD-9A61-A638-94ACBF81C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416190-7408-203E-775E-5ECBBB5A60F2}"/>
              </a:ext>
            </a:extLst>
          </p:cNvPr>
          <p:cNvCxnSpPr>
            <a:cxnSpLocks/>
          </p:cNvCxnSpPr>
          <p:nvPr userDrawn="1"/>
        </p:nvCxnSpPr>
        <p:spPr>
          <a:xfrm>
            <a:off x="11045074" y="6386413"/>
            <a:ext cx="0" cy="34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D28B9BB-79AE-52CF-FC6C-DE71E78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8A7B74-1A11-CB72-D0B4-27966EA6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2" y="6400739"/>
            <a:ext cx="8687500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1D3579-26CC-AEBC-9758-FB855BF8862D}"/>
              </a:ext>
            </a:extLst>
          </p:cNvPr>
          <p:cNvGrpSpPr/>
          <p:nvPr userDrawn="1"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5C130DF-3F84-8F64-1E8D-A769C9ABCDE4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4EE69D49-5402-ED72-8D72-40F3FE0708E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ACFBEF6-40D0-06C7-7C3B-4D04FD900D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39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1" r:id="rId2"/>
    <p:sldLayoutId id="2147483695" r:id="rId3"/>
    <p:sldLayoutId id="2147483696" r:id="rId4"/>
    <p:sldLayoutId id="2147483699" r:id="rId5"/>
    <p:sldLayoutId id="214748370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6280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7E1B786-43B2-5A31-92A5-65085E9A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846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0" r:id="rId2"/>
    <p:sldLayoutId id="214748369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1.png"/><Relationship Id="rId21" Type="http://schemas.openxmlformats.org/officeDocument/2006/relationships/image" Target="../media/image58.sv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8.svg"/><Relationship Id="rId24" Type="http://schemas.openxmlformats.org/officeDocument/2006/relationships/image" Target="../media/image61.png"/><Relationship Id="rId5" Type="http://schemas.openxmlformats.org/officeDocument/2006/relationships/image" Target="../media/image43.pn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31" Type="http://schemas.openxmlformats.org/officeDocument/2006/relationships/image" Target="../media/image68.png"/><Relationship Id="rId4" Type="http://schemas.openxmlformats.org/officeDocument/2006/relationships/image" Target="../media/image42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svg"/><Relationship Id="rId30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4.svg"/><Relationship Id="rId18" Type="http://schemas.openxmlformats.org/officeDocument/2006/relationships/image" Target="../media/image42.png"/><Relationship Id="rId3" Type="http://schemas.openxmlformats.org/officeDocument/2006/relationships/image" Target="../media/image69.png"/><Relationship Id="rId21" Type="http://schemas.openxmlformats.org/officeDocument/2006/relationships/image" Target="../media/image63.png"/><Relationship Id="rId7" Type="http://schemas.openxmlformats.org/officeDocument/2006/relationships/image" Target="../media/image72.png"/><Relationship Id="rId12" Type="http://schemas.openxmlformats.org/officeDocument/2006/relationships/image" Target="../media/image53.png"/><Relationship Id="rId17" Type="http://schemas.openxmlformats.org/officeDocument/2006/relationships/image" Target="../media/image78.sv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pn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60.svg"/><Relationship Id="rId5" Type="http://schemas.openxmlformats.org/officeDocument/2006/relationships/image" Target="../media/image70.png"/><Relationship Id="rId15" Type="http://schemas.openxmlformats.org/officeDocument/2006/relationships/image" Target="../media/image56.svg"/><Relationship Id="rId23" Type="http://schemas.openxmlformats.org/officeDocument/2006/relationships/image" Target="../media/image59.png"/><Relationship Id="rId10" Type="http://schemas.openxmlformats.org/officeDocument/2006/relationships/image" Target="../media/image75.png"/><Relationship Id="rId19" Type="http://schemas.openxmlformats.org/officeDocument/2006/relationships/image" Target="../media/image65.png"/><Relationship Id="rId4" Type="http://schemas.openxmlformats.org/officeDocument/2006/relationships/image" Target="../media/image43.png"/><Relationship Id="rId9" Type="http://schemas.openxmlformats.org/officeDocument/2006/relationships/image" Target="../media/image74.png"/><Relationship Id="rId14" Type="http://schemas.openxmlformats.org/officeDocument/2006/relationships/image" Target="../media/image55.png"/><Relationship Id="rId22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4.svg"/><Relationship Id="rId18" Type="http://schemas.openxmlformats.org/officeDocument/2006/relationships/image" Target="../media/image63.png"/><Relationship Id="rId3" Type="http://schemas.openxmlformats.org/officeDocument/2006/relationships/image" Target="../media/image79.png"/><Relationship Id="rId21" Type="http://schemas.openxmlformats.org/officeDocument/2006/relationships/image" Target="../media/image66.svg"/><Relationship Id="rId7" Type="http://schemas.openxmlformats.org/officeDocument/2006/relationships/image" Target="../media/image83.svg"/><Relationship Id="rId12" Type="http://schemas.openxmlformats.org/officeDocument/2006/relationships/image" Target="../media/image53.pn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37.svg"/><Relationship Id="rId5" Type="http://schemas.openxmlformats.org/officeDocument/2006/relationships/image" Target="../media/image81.svg"/><Relationship Id="rId15" Type="http://schemas.openxmlformats.org/officeDocument/2006/relationships/image" Target="../media/image56.svg"/><Relationship Id="rId10" Type="http://schemas.openxmlformats.org/officeDocument/2006/relationships/image" Target="../media/image36.png"/><Relationship Id="rId19" Type="http://schemas.openxmlformats.org/officeDocument/2006/relationships/image" Target="../media/image64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55.png"/><Relationship Id="rId22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4.svg"/><Relationship Id="rId18" Type="http://schemas.openxmlformats.org/officeDocument/2006/relationships/image" Target="../media/image42.pn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12" Type="http://schemas.openxmlformats.org/officeDocument/2006/relationships/image" Target="../media/image53.png"/><Relationship Id="rId17" Type="http://schemas.openxmlformats.org/officeDocument/2006/relationships/image" Target="../media/image7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37.svg"/><Relationship Id="rId5" Type="http://schemas.openxmlformats.org/officeDocument/2006/relationships/image" Target="../media/image81.svg"/><Relationship Id="rId15" Type="http://schemas.openxmlformats.org/officeDocument/2006/relationships/image" Target="../media/image56.svg"/><Relationship Id="rId10" Type="http://schemas.openxmlformats.org/officeDocument/2006/relationships/image" Target="../media/image3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0.svg"/><Relationship Id="rId18" Type="http://schemas.openxmlformats.org/officeDocument/2006/relationships/image" Target="../media/image67.pn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12" Type="http://schemas.openxmlformats.org/officeDocument/2006/relationships/image" Target="../media/image59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37.svg"/><Relationship Id="rId5" Type="http://schemas.openxmlformats.org/officeDocument/2006/relationships/image" Target="../media/image81.svg"/><Relationship Id="rId15" Type="http://schemas.openxmlformats.org/officeDocument/2006/relationships/image" Target="../media/image64.svg"/><Relationship Id="rId10" Type="http://schemas.openxmlformats.org/officeDocument/2006/relationships/image" Target="../media/image3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4.sv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12" Type="http://schemas.openxmlformats.org/officeDocument/2006/relationships/image" Target="../media/image63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60.svg"/><Relationship Id="rId5" Type="http://schemas.openxmlformats.org/officeDocument/2006/relationships/image" Target="../media/image81.svg"/><Relationship Id="rId15" Type="http://schemas.openxmlformats.org/officeDocument/2006/relationships/image" Target="../media/image66.svg"/><Relationship Id="rId10" Type="http://schemas.openxmlformats.org/officeDocument/2006/relationships/image" Target="../media/image59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0.sv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12" Type="http://schemas.openxmlformats.org/officeDocument/2006/relationships/image" Target="../media/image59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37.svg"/><Relationship Id="rId5" Type="http://schemas.openxmlformats.org/officeDocument/2006/relationships/image" Target="../media/image81.svg"/><Relationship Id="rId15" Type="http://schemas.openxmlformats.org/officeDocument/2006/relationships/image" Target="../media/image64.svg"/><Relationship Id="rId10" Type="http://schemas.openxmlformats.org/officeDocument/2006/relationships/image" Target="../media/image3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6.sv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37.svg"/><Relationship Id="rId5" Type="http://schemas.openxmlformats.org/officeDocument/2006/relationships/image" Target="../media/image81.svg"/><Relationship Id="rId15" Type="http://schemas.openxmlformats.org/officeDocument/2006/relationships/image" Target="../media/image60.svg"/><Relationship Id="rId10" Type="http://schemas.openxmlformats.org/officeDocument/2006/relationships/image" Target="../media/image3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microsoft.com/office/2007/relationships/hdphoto" Target="../media/hdphoto11.wdp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8.svg"/><Relationship Id="rId3" Type="http://schemas.openxmlformats.org/officeDocument/2006/relationships/image" Target="../media/image89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56.svg"/><Relationship Id="rId5" Type="http://schemas.openxmlformats.org/officeDocument/2006/relationships/image" Target="../media/image91.png"/><Relationship Id="rId15" Type="http://schemas.openxmlformats.org/officeDocument/2006/relationships/image" Target="../media/image40.png"/><Relationship Id="rId10" Type="http://schemas.openxmlformats.org/officeDocument/2006/relationships/image" Target="../media/image55.png"/><Relationship Id="rId4" Type="http://schemas.openxmlformats.org/officeDocument/2006/relationships/image" Target="../media/image90.png"/><Relationship Id="rId9" Type="http://schemas.openxmlformats.org/officeDocument/2006/relationships/image" Target="../media/image54.sv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9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84.png"/><Relationship Id="rId5" Type="http://schemas.openxmlformats.org/officeDocument/2006/relationships/image" Target="../media/image70.png"/><Relationship Id="rId10" Type="http://schemas.openxmlformats.org/officeDocument/2006/relationships/image" Target="../media/image83.svg"/><Relationship Id="rId4" Type="http://schemas.openxmlformats.org/officeDocument/2006/relationships/image" Target="../media/image43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9" Type="http://schemas.openxmlformats.org/officeDocument/2006/relationships/image" Target="../media/image8.png"/><Relationship Id="rId21" Type="http://schemas.openxmlformats.org/officeDocument/2006/relationships/image" Target="../media/image20.png"/><Relationship Id="rId34" Type="http://schemas.microsoft.com/office/2007/relationships/hdphoto" Target="../media/hdphoto16.wdp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4.png"/><Relationship Id="rId41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37" Type="http://schemas.openxmlformats.org/officeDocument/2006/relationships/image" Target="../media/image28.png"/><Relationship Id="rId40" Type="http://schemas.openxmlformats.org/officeDocument/2006/relationships/image" Target="../media/image9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microsoft.com/office/2007/relationships/hdphoto" Target="../media/hdphoto13.wdp"/><Relationship Id="rId36" Type="http://schemas.microsoft.com/office/2007/relationships/hdphoto" Target="../media/hdphoto17.wdp"/><Relationship Id="rId10" Type="http://schemas.microsoft.com/office/2007/relationships/hdphoto" Target="../media/hdphoto4.wdp"/><Relationship Id="rId19" Type="http://schemas.openxmlformats.org/officeDocument/2006/relationships/image" Target="../media/image19.png"/><Relationship Id="rId31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3.png"/><Relationship Id="rId30" Type="http://schemas.microsoft.com/office/2007/relationships/hdphoto" Target="../media/hdphoto14.wdp"/><Relationship Id="rId35" Type="http://schemas.openxmlformats.org/officeDocument/2006/relationships/image" Target="../media/image27.png"/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19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7B0A80-C31A-9DD4-2170-2F7C6ACD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496"/>
            <a:ext cx="10515600" cy="2852737"/>
          </a:xfrm>
        </p:spPr>
        <p:txBody>
          <a:bodyPr>
            <a:normAutofit/>
          </a:bodyPr>
          <a:lstStyle/>
          <a:p>
            <a:r>
              <a:rPr lang="en-US" sz="4000" dirty="0">
                <a:effectLst/>
                <a:latin typeface="Arial" panose="020B0604020202020204" pitchFamily="34" charset="0"/>
              </a:rPr>
              <a:t>Interactions for </a:t>
            </a:r>
            <a:br>
              <a:rPr lang="en-US" sz="4000" dirty="0">
                <a:effectLst/>
                <a:latin typeface="Arial" panose="020B0604020202020204" pitchFamily="34" charset="0"/>
              </a:rPr>
            </a:br>
            <a:r>
              <a:rPr lang="en-US" sz="4000" dirty="0">
                <a:effectLst/>
                <a:latin typeface="Arial" panose="020B0604020202020204" pitchFamily="34" charset="0"/>
              </a:rPr>
              <a:t>Seamlessly Coupled Exploration of</a:t>
            </a:r>
            <a:br>
              <a:rPr lang="en-US" sz="4000" dirty="0"/>
            </a:br>
            <a:r>
              <a:rPr lang="en-US" sz="4000" dirty="0">
                <a:effectLst/>
                <a:latin typeface="Arial" panose="020B0604020202020204" pitchFamily="34" charset="0"/>
              </a:rPr>
              <a:t>High-Dimensional Images and </a:t>
            </a:r>
            <a:br>
              <a:rPr lang="en-US" sz="4000" dirty="0">
                <a:effectLst/>
                <a:latin typeface="Arial" panose="020B0604020202020204" pitchFamily="34" charset="0"/>
              </a:rPr>
            </a:br>
            <a:r>
              <a:rPr lang="en-US" sz="4000" dirty="0">
                <a:effectLst/>
                <a:latin typeface="Arial" panose="020B0604020202020204" pitchFamily="34" charset="0"/>
              </a:rPr>
              <a:t>Hierarchical Embeddings</a:t>
            </a:r>
            <a:endParaRPr lang="en-US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F02001-B4CC-AC88-1D68-3870CEB9B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09950"/>
            <a:ext cx="10515600" cy="83844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>
                <a:effectLst/>
                <a:latin typeface="Arial" panose="020B0604020202020204" pitchFamily="34" charset="0"/>
              </a:rPr>
              <a:t>Alexander Vieth</a:t>
            </a:r>
            <a:r>
              <a:rPr lang="de-DE" baseline="30000" dirty="0">
                <a:solidFill>
                  <a:srgbClr val="00A6D6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de-DE" dirty="0">
                <a:effectLst/>
                <a:latin typeface="Arial" panose="020B0604020202020204" pitchFamily="34" charset="0"/>
              </a:rPr>
              <a:t>, Boudewijn Lelieveldt</a:t>
            </a:r>
            <a:r>
              <a:rPr lang="de-DE" baseline="30000" dirty="0">
                <a:solidFill>
                  <a:srgbClr val="00A6D6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de-DE" baseline="30000" dirty="0">
                <a:effectLst/>
                <a:latin typeface="Arial" panose="020B0604020202020204" pitchFamily="34" charset="0"/>
              </a:rPr>
              <a:t>,</a:t>
            </a:r>
            <a:r>
              <a:rPr lang="de-DE" baseline="30000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de-DE" dirty="0">
                <a:effectLst/>
                <a:latin typeface="Arial" panose="020B0604020202020204" pitchFamily="34" charset="0"/>
              </a:rPr>
              <a:t>, Elmar Eisemann</a:t>
            </a:r>
            <a:r>
              <a:rPr lang="de-DE" baseline="30000" dirty="0">
                <a:solidFill>
                  <a:srgbClr val="00A6D6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>
                <a:effectLst/>
                <a:latin typeface="Arial" panose="020B0604020202020204" pitchFamily="34" charset="0"/>
              </a:rPr>
              <a:t>Anna Vilanova</a:t>
            </a:r>
            <a:r>
              <a:rPr lang="de-DE" baseline="30000" dirty="0">
                <a:solidFill>
                  <a:srgbClr val="C72125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de-DE" dirty="0">
                <a:effectLst/>
                <a:latin typeface="Arial" panose="020B0604020202020204" pitchFamily="34" charset="0"/>
              </a:rPr>
              <a:t>, Thomas Höllt</a:t>
            </a:r>
            <a:r>
              <a:rPr lang="de-DE" baseline="30000" dirty="0">
                <a:effectLst/>
                <a:latin typeface="Arial" panose="020B0604020202020204" pitchFamily="34" charset="0"/>
              </a:rPr>
              <a:t>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2B3922-0CFB-72EF-8312-C29D339894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5000903"/>
            <a:ext cx="10515600" cy="148562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aseline="30000" dirty="0">
                <a:solidFill>
                  <a:srgbClr val="00A6D6"/>
                </a:solidFill>
                <a:effectLst/>
                <a:latin typeface="Arial" panose="020B0604020202020204" pitchFamily="34" charset="0"/>
              </a:rPr>
              <a:t>1 </a:t>
            </a:r>
            <a:r>
              <a:rPr lang="en-NL" dirty="0"/>
              <a:t>Delft University of Technology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aseline="30000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en-US" dirty="0">
                <a:solidFill>
                  <a:srgbClr val="003C7D"/>
                </a:solidFill>
              </a:rPr>
              <a:t>Leiden University Medical Center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aseline="30000" dirty="0">
                <a:solidFill>
                  <a:srgbClr val="C72125"/>
                </a:solidFill>
                <a:effectLst/>
                <a:latin typeface="Arial" panose="020B0604020202020204" pitchFamily="34" charset="0"/>
              </a:rPr>
              <a:t>3 </a:t>
            </a:r>
            <a:r>
              <a:rPr lang="en-US" dirty="0">
                <a:solidFill>
                  <a:srgbClr val="C72125"/>
                </a:solidFill>
              </a:rPr>
              <a:t>Eindhoven University </a:t>
            </a:r>
            <a:r>
              <a:rPr lang="en-NL" dirty="0">
                <a:solidFill>
                  <a:srgbClr val="C72125"/>
                </a:solidFill>
              </a:rPr>
              <a:t>of Technology</a:t>
            </a:r>
          </a:p>
        </p:txBody>
      </p:sp>
      <p:pic>
        <p:nvPicPr>
          <p:cNvPr id="3" name="Picture 2" descr="A red and black logo with a dog&#10;&#10;Description automatically generated">
            <a:extLst>
              <a:ext uri="{FF2B5EF4-FFF2-40B4-BE49-F238E27FC236}">
                <a16:creationId xmlns:a16="http://schemas.microsoft.com/office/drawing/2014/main" id="{BFA66477-E262-55E3-F2F6-4461CD49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350" y="371476"/>
            <a:ext cx="785768" cy="7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2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D3F0-9FE4-1DC5-EADB-C5BB5BBF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BF152-0D3E-C16D-F4C7-D535AA8D6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10</a:t>
            </a:fld>
            <a:endParaRPr lang="en-NL"/>
          </a:p>
        </p:txBody>
      </p:sp>
      <p:pic>
        <p:nvPicPr>
          <p:cNvPr id="7" name="Picture 6" descr="A colorful image of a cross&#10;&#10;Description automatically generated">
            <a:extLst>
              <a:ext uri="{FF2B5EF4-FFF2-40B4-BE49-F238E27FC236}">
                <a16:creationId xmlns:a16="http://schemas.microsoft.com/office/drawing/2014/main" id="{75598F88-42F2-ECB9-75B7-892B64DA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805036" y="-11293260"/>
            <a:ext cx="7061930" cy="294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0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D3F0-9FE4-1DC5-EADB-C5BB5BBF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High-dimensional image exploration?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BF152-0D3E-C16D-F4C7-D535AA8D6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11</a:t>
            </a:fld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DFF7B-60B8-F637-E31B-E172A8AA97C3}"/>
              </a:ext>
            </a:extLst>
          </p:cNvPr>
          <p:cNvSpPr txBox="1"/>
          <p:nvPr/>
        </p:nvSpPr>
        <p:spPr>
          <a:xfrm flipH="1">
            <a:off x="1379043" y="6060404"/>
            <a:ext cx="74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</a:t>
            </a:r>
            <a:endParaRPr lang="en-150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8151B-B77B-3B3C-A5D5-A2DC55A08179}"/>
              </a:ext>
            </a:extLst>
          </p:cNvPr>
          <p:cNvSpPr txBox="1"/>
          <p:nvPr/>
        </p:nvSpPr>
        <p:spPr>
          <a:xfrm flipH="1">
            <a:off x="3513893" y="3720743"/>
            <a:ext cx="1717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Attribute values</a:t>
            </a:r>
            <a:endParaRPr lang="en-150" sz="2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448B62B-FF13-0C9F-6231-9B3640BFC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40625" y="4235232"/>
            <a:ext cx="2811432" cy="2149052"/>
          </a:xfrm>
          <a:prstGeom prst="rect">
            <a:avLst/>
          </a:prstGeom>
        </p:spPr>
      </p:pic>
      <p:pic>
        <p:nvPicPr>
          <p:cNvPr id="19" name="Picture 18" descr="A colorful circl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44B4F02C-9EEC-6D28-AC51-E9E0195C4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737" y="3786187"/>
            <a:ext cx="2733676" cy="27336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0E943DD-FF38-47A8-E831-2A81EBB13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974" y="3665357"/>
            <a:ext cx="2909887" cy="290988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6DFBA706-4588-DBB3-7E24-8951F0E30F60}"/>
              </a:ext>
            </a:extLst>
          </p:cNvPr>
          <p:cNvSpPr/>
          <p:nvPr/>
        </p:nvSpPr>
        <p:spPr>
          <a:xfrm>
            <a:off x="5493867" y="4935284"/>
            <a:ext cx="1025297" cy="374474"/>
          </a:xfrm>
          <a:prstGeom prst="rightArrow">
            <a:avLst>
              <a:gd name="adj1" fmla="val 47508"/>
              <a:gd name="adj2" fmla="val 7367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28" name="Picture 27" descr="A colorful image of a cross&#10;&#10;Description automatically generated">
            <a:extLst>
              <a:ext uri="{FF2B5EF4-FFF2-40B4-BE49-F238E27FC236}">
                <a16:creationId xmlns:a16="http://schemas.microsoft.com/office/drawing/2014/main" id="{D35395B2-CFC6-F1FF-3001-5B0DEBE17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850358" y="-2828780"/>
            <a:ext cx="2460610" cy="1022877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49E4ED5-90E0-3136-9CAF-1AB36F7A56C1}"/>
              </a:ext>
            </a:extLst>
          </p:cNvPr>
          <p:cNvSpPr/>
          <p:nvPr/>
        </p:nvSpPr>
        <p:spPr>
          <a:xfrm>
            <a:off x="8883431" y="5027211"/>
            <a:ext cx="93090" cy="930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76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BA87-46CC-7814-9EDD-47B76CBF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embeddings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5F13A-F22D-9B0C-2D5F-863CC55AF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12</a:t>
            </a:fld>
            <a:endParaRPr lang="en-NL"/>
          </a:p>
        </p:txBody>
      </p:sp>
      <p:pic>
        <p:nvPicPr>
          <p:cNvPr id="9" name="coord">
            <a:extLst>
              <a:ext uri="{FF2B5EF4-FFF2-40B4-BE49-F238E27FC236}">
                <a16:creationId xmlns:a16="http://schemas.microsoft.com/office/drawing/2014/main" id="{143144CD-A3B3-FD6D-7D9F-5ED6A3733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624" y="2922259"/>
            <a:ext cx="2351395" cy="2240859"/>
          </a:xfrm>
          <a:prstGeom prst="rect">
            <a:avLst/>
          </a:prstGeom>
        </p:spPr>
      </p:pic>
      <p:pic>
        <p:nvPicPr>
          <p:cNvPr id="48" name="tsne">
            <a:extLst>
              <a:ext uri="{FF2B5EF4-FFF2-40B4-BE49-F238E27FC236}">
                <a16:creationId xmlns:a16="http://schemas.microsoft.com/office/drawing/2014/main" id="{6EAD2603-9B1C-26E9-B6FB-9FF090576B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6" y="2818133"/>
            <a:ext cx="2524521" cy="24058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1B4ADC-39DB-65BE-3CA5-4A0F24F0A4A4}"/>
              </a:ext>
            </a:extLst>
          </p:cNvPr>
          <p:cNvGrpSpPr/>
          <p:nvPr/>
        </p:nvGrpSpPr>
        <p:grpSpPr>
          <a:xfrm>
            <a:off x="5018135" y="2887527"/>
            <a:ext cx="2296106" cy="2229892"/>
            <a:chOff x="6139851" y="2958603"/>
            <a:chExt cx="2341456" cy="2231388"/>
          </a:xfrm>
        </p:grpSpPr>
        <p:pic>
          <p:nvPicPr>
            <p:cNvPr id="11" name="coord">
              <a:extLst>
                <a:ext uri="{FF2B5EF4-FFF2-40B4-BE49-F238E27FC236}">
                  <a16:creationId xmlns:a16="http://schemas.microsoft.com/office/drawing/2014/main" id="{5AFD25F1-96FA-8435-BDD7-AC084CD6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1" y="2958603"/>
              <a:ext cx="2341456" cy="2231388"/>
            </a:xfrm>
            <a:prstGeom prst="rect">
              <a:avLst/>
            </a:prstGeom>
          </p:spPr>
        </p:pic>
        <p:pic>
          <p:nvPicPr>
            <p:cNvPr id="12" name="tsne">
              <a:extLst>
                <a:ext uri="{FF2B5EF4-FFF2-40B4-BE49-F238E27FC236}">
                  <a16:creationId xmlns:a16="http://schemas.microsoft.com/office/drawing/2014/main" id="{DBC25D1D-2DC6-FDE2-4B41-9B0271BAF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20" t="35753" r="62368" b="56241"/>
            <a:stretch/>
          </p:blipFill>
          <p:spPr>
            <a:xfrm>
              <a:off x="6843044" y="3806192"/>
              <a:ext cx="171244" cy="191793"/>
            </a:xfrm>
            <a:prstGeom prst="rect">
              <a:avLst/>
            </a:prstGeom>
          </p:spPr>
        </p:pic>
      </p:grpSp>
      <p:pic>
        <p:nvPicPr>
          <p:cNvPr id="35" name="coord">
            <a:extLst>
              <a:ext uri="{FF2B5EF4-FFF2-40B4-BE49-F238E27FC236}">
                <a16:creationId xmlns:a16="http://schemas.microsoft.com/office/drawing/2014/main" id="{3DC359F8-1A89-69FD-B88E-8C3892CEA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71" y="2901973"/>
            <a:ext cx="2351395" cy="2240859"/>
          </a:xfrm>
          <a:prstGeom prst="rect">
            <a:avLst/>
          </a:prstGeom>
        </p:spPr>
      </p:pic>
      <p:pic>
        <p:nvPicPr>
          <p:cNvPr id="13" name="tsne">
            <a:extLst>
              <a:ext uri="{FF2B5EF4-FFF2-40B4-BE49-F238E27FC236}">
                <a16:creationId xmlns:a16="http://schemas.microsoft.com/office/drawing/2014/main" id="{EF10436A-ED69-01A6-77AC-E4A6074C3D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5" t="54053" r="33213" b="37941"/>
          <a:stretch/>
        </p:blipFill>
        <p:spPr>
          <a:xfrm>
            <a:off x="6461804" y="4160041"/>
            <a:ext cx="171971" cy="192607"/>
          </a:xfrm>
          <a:prstGeom prst="rect">
            <a:avLst/>
          </a:prstGeom>
        </p:spPr>
      </p:pic>
      <p:pic>
        <p:nvPicPr>
          <p:cNvPr id="14" name="arc small">
            <a:extLst>
              <a:ext uri="{FF2B5EF4-FFF2-40B4-BE49-F238E27FC236}">
                <a16:creationId xmlns:a16="http://schemas.microsoft.com/office/drawing/2014/main" id="{2C2C5E5E-4395-CE43-7C07-6BBA0F259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50"/>
          <a:stretch/>
        </p:blipFill>
        <p:spPr>
          <a:xfrm rot="10800000" flipV="1">
            <a:off x="5961207" y="2664390"/>
            <a:ext cx="2103848" cy="9234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A5C38E-AC28-935C-75C1-31823EC6DDD5}"/>
              </a:ext>
            </a:extLst>
          </p:cNvPr>
          <p:cNvSpPr txBox="1"/>
          <p:nvPr/>
        </p:nvSpPr>
        <p:spPr>
          <a:xfrm>
            <a:off x="9639707" y="5300096"/>
            <a:ext cx="212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embedding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82EAE-9880-2278-511C-7E84E22E159B}"/>
              </a:ext>
            </a:extLst>
          </p:cNvPr>
          <p:cNvSpPr txBox="1"/>
          <p:nvPr/>
        </p:nvSpPr>
        <p:spPr>
          <a:xfrm>
            <a:off x="5781644" y="5300183"/>
            <a:ext cx="10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Top level</a:t>
            </a:r>
            <a:endParaRPr lang="en-GB" dirty="0"/>
          </a:p>
        </p:txBody>
      </p:sp>
      <p:pic>
        <p:nvPicPr>
          <p:cNvPr id="20" name="Second level">
            <a:extLst>
              <a:ext uri="{FF2B5EF4-FFF2-40B4-BE49-F238E27FC236}">
                <a16:creationId xmlns:a16="http://schemas.microsoft.com/office/drawing/2014/main" id="{CC56841A-3283-2440-7B4B-D778260753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4"/>
          <a:stretch/>
        </p:blipFill>
        <p:spPr>
          <a:xfrm>
            <a:off x="342153" y="2597727"/>
            <a:ext cx="4500876" cy="278942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C2C29E4-64F2-9FA2-C6BB-0AD553102EA1}"/>
              </a:ext>
            </a:extLst>
          </p:cNvPr>
          <p:cNvSpPr txBox="1"/>
          <p:nvPr/>
        </p:nvSpPr>
        <p:spPr>
          <a:xfrm>
            <a:off x="1812005" y="5651790"/>
            <a:ext cx="188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data points</a:t>
            </a:r>
            <a:endParaRPr lang="en-GB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78D856F2-DCBB-0F32-C7C9-88FB21271B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08758" y="2302643"/>
            <a:ext cx="471603" cy="47160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E98994D3-F914-9439-4653-3C5ADAC291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82819" y="2280615"/>
            <a:ext cx="471603" cy="471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13C72-83F3-980A-5713-F74B99BE5057}"/>
              </a:ext>
            </a:extLst>
          </p:cNvPr>
          <p:cNvSpPr txBox="1"/>
          <p:nvPr/>
        </p:nvSpPr>
        <p:spPr>
          <a:xfrm>
            <a:off x="1474724" y="1682940"/>
            <a:ext cx="249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 Hierarchy</a:t>
            </a:r>
            <a:endParaRPr lang="en-GB" sz="280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69B9F0F4-0D0D-84D7-9B77-6F9A3736F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14903" y="2719209"/>
            <a:ext cx="2295525" cy="229552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F9C05A4-C62B-E999-57C2-F9ACB1FC1A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76929" y="2222088"/>
            <a:ext cx="471603" cy="47160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34E3E25-DA5A-F24D-2B75-0F6DD945E4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6301" y="4170234"/>
            <a:ext cx="308701" cy="3648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4244407-E723-4D7C-A919-A23FE70DA0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44717" y="3199951"/>
            <a:ext cx="396498" cy="39649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10F0F67E-2BE1-D483-E9AB-58BAE37C4D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03545" y="2378237"/>
            <a:ext cx="364828" cy="3648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303ABDDD-581E-1B64-3BAF-3FF67B66D5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61343" y="2385221"/>
            <a:ext cx="308701" cy="3648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6CE4934-1C98-70BE-71AD-705B06FE5F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55344" y="5201975"/>
            <a:ext cx="317797" cy="31779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30B16E7-78FD-58AD-AA32-F14A66979C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85236" y="5193517"/>
            <a:ext cx="328216" cy="31779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DA22B93-F0B6-9706-4A4A-FEB1F2FBB2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96875" y="5186679"/>
            <a:ext cx="117216" cy="37295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43120DF-D1EB-6B16-80E8-5905A6677F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405925" y="5193630"/>
            <a:ext cx="189059" cy="33448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AB65FCF-BA2A-41F2-E59F-E639C256E04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5400000" flipH="1">
            <a:off x="1392470" y="5248148"/>
            <a:ext cx="417590" cy="29940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B9EE20D-6420-761E-7271-D89715A511A2}"/>
              </a:ext>
            </a:extLst>
          </p:cNvPr>
          <p:cNvSpPr/>
          <p:nvPr/>
        </p:nvSpPr>
        <p:spPr>
          <a:xfrm rot="4573741">
            <a:off x="7811270" y="3221827"/>
            <a:ext cx="707344" cy="1165194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0DC7C-E868-2B99-9D74-F67C3C38FCE3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-2720" t="54331" r="70205" b="3195"/>
          <a:stretch/>
        </p:blipFill>
        <p:spPr>
          <a:xfrm>
            <a:off x="3124603" y="5159689"/>
            <a:ext cx="362577" cy="37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9E1F2-D662-2957-F339-6EF504243B36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r="44938" b="66246"/>
          <a:stretch/>
        </p:blipFill>
        <p:spPr>
          <a:xfrm>
            <a:off x="2659049" y="5249720"/>
            <a:ext cx="416940" cy="2280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42FDD9-762C-EE7C-F414-75145C61B3F2}"/>
              </a:ext>
            </a:extLst>
          </p:cNvPr>
          <p:cNvSpPr/>
          <p:nvPr/>
        </p:nvSpPr>
        <p:spPr>
          <a:xfrm>
            <a:off x="415753" y="3596449"/>
            <a:ext cx="4479802" cy="938613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6C9FB96-9EEE-E926-BF76-F820C6CC5E26}"/>
              </a:ext>
            </a:extLst>
          </p:cNvPr>
          <p:cNvSpPr/>
          <p:nvPr/>
        </p:nvSpPr>
        <p:spPr>
          <a:xfrm>
            <a:off x="415753" y="2306789"/>
            <a:ext cx="4479802" cy="1289660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E519A78-6514-7494-EFDF-486BC183CB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370132" y="3678575"/>
            <a:ext cx="317797" cy="31779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A114C1A-1CE1-8ACE-0CBC-4D3295AE4F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722290" y="4188339"/>
            <a:ext cx="328216" cy="31779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E719200-CA3A-F4F1-1347-0590E4BC71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41981" y="2922259"/>
            <a:ext cx="117216" cy="37295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3E62FA7-E6F7-F11A-8225-06B6175130F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825883" y="3400059"/>
            <a:ext cx="189059" cy="33448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CFB626E-35D2-41EA-66EE-5695CFD425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5400000" flipH="1">
            <a:off x="10335314" y="4038637"/>
            <a:ext cx="417590" cy="2994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B5EC97-E8E7-F070-6CF3-E725E2307F0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-2720" t="54331" r="70205" b="3195"/>
          <a:stretch/>
        </p:blipFill>
        <p:spPr>
          <a:xfrm>
            <a:off x="11506641" y="4568785"/>
            <a:ext cx="362577" cy="378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7F4A44-47D5-1FE2-5C37-AE6FADEBBACE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r="44938" b="66246"/>
          <a:stretch/>
        </p:blipFill>
        <p:spPr>
          <a:xfrm>
            <a:off x="10127169" y="4706393"/>
            <a:ext cx="416940" cy="228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5A06F-2CED-FDB6-214C-8835E707B0B3}"/>
              </a:ext>
            </a:extLst>
          </p:cNvPr>
          <p:cNvSpPr txBox="1"/>
          <p:nvPr/>
        </p:nvSpPr>
        <p:spPr>
          <a:xfrm flipH="1">
            <a:off x="3892020" y="6416566"/>
            <a:ext cx="3522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Pezzotti</a:t>
            </a:r>
            <a:r>
              <a:rPr lang="en-US" sz="1200" dirty="0"/>
              <a:t> (2016), </a:t>
            </a:r>
            <a:r>
              <a:rPr lang="en-US" sz="1200" dirty="0" err="1"/>
              <a:t>Marcílio</a:t>
            </a:r>
            <a:r>
              <a:rPr lang="en-US" sz="1200" dirty="0"/>
              <a:t>-Jr (2021)</a:t>
            </a:r>
            <a:endParaRPr lang="en-150" sz="1200" dirty="0"/>
          </a:p>
        </p:txBody>
      </p:sp>
    </p:spTree>
    <p:extLst>
      <p:ext uri="{BB962C8B-B14F-4D97-AF65-F5344CB8AC3E}">
        <p14:creationId xmlns:p14="http://schemas.microsoft.com/office/powerpoint/2010/main" val="35195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2" grpId="0"/>
      <p:bldP spid="15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Goal: Coupled image-embedding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13</a:t>
            </a:fld>
            <a:endParaRPr lang="en-US" dirty="0"/>
          </a:p>
        </p:txBody>
      </p:sp>
      <p:pic>
        <p:nvPicPr>
          <p:cNvPr id="17" name="img grid labels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8" y="2056318"/>
            <a:ext cx="841609" cy="841609"/>
          </a:xfrm>
          <a:prstGeom prst="rect">
            <a:avLst/>
          </a:prstGeom>
        </p:spPr>
      </p:pic>
      <p:grpSp>
        <p:nvGrpSpPr>
          <p:cNvPr id="19" name="Group 18" hidden="1"/>
          <p:cNvGrpSpPr/>
          <p:nvPr/>
        </p:nvGrpSpPr>
        <p:grpSpPr>
          <a:xfrm>
            <a:off x="9529624" y="4417227"/>
            <a:ext cx="1228687" cy="1170929"/>
            <a:chOff x="6032090" y="2796049"/>
            <a:chExt cx="2513851" cy="2395679"/>
          </a:xfrm>
        </p:grpSpPr>
        <p:pic>
          <p:nvPicPr>
            <p:cNvPr id="20" name="coor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1" y="2958603"/>
              <a:ext cx="2341456" cy="2231388"/>
            </a:xfrm>
            <a:prstGeom prst="rect">
              <a:avLst/>
            </a:prstGeom>
          </p:spPr>
        </p:pic>
        <p:pic>
          <p:nvPicPr>
            <p:cNvPr id="21" name="tsn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090" y="2796049"/>
              <a:ext cx="2513851" cy="2395679"/>
            </a:xfrm>
            <a:prstGeom prst="rect">
              <a:avLst/>
            </a:prstGeom>
          </p:spPr>
        </p:pic>
      </p:grpSp>
      <p:sp>
        <p:nvSpPr>
          <p:cNvPr id="13" name="Rectangle 12" hidden="1"/>
          <p:cNvSpPr/>
          <p:nvPr/>
        </p:nvSpPr>
        <p:spPr>
          <a:xfrm>
            <a:off x="3352381" y="1547180"/>
            <a:ext cx="4935852" cy="8309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Interaction with image should be reflected in embedding view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9469BC-F3F6-836A-4475-CD6F916BC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823" y="4032760"/>
            <a:ext cx="2336797" cy="229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CDA223-A8AD-5399-A446-6AFB03BDE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04" y="4032760"/>
            <a:ext cx="2374856" cy="2268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A02242-8655-0DBA-C9FB-502BC8EF4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472" y="1341372"/>
            <a:ext cx="4009674" cy="215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9106C3-87E3-65EF-999F-88BA483C8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1780" y="1341372"/>
            <a:ext cx="3921974" cy="2330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C0D93B-28D5-72E1-284B-F7C9768BB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9126" y="3991963"/>
            <a:ext cx="2491474" cy="2326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FC7207-A772-A5A2-A721-47B97B1022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1379" y="4015102"/>
            <a:ext cx="2338954" cy="22236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84E584E-9A4E-C1B7-90E9-A92151378A40}"/>
              </a:ext>
            </a:extLst>
          </p:cNvPr>
          <p:cNvGrpSpPr/>
          <p:nvPr/>
        </p:nvGrpSpPr>
        <p:grpSpPr>
          <a:xfrm>
            <a:off x="2423160" y="2008213"/>
            <a:ext cx="1016837" cy="746760"/>
            <a:chOff x="2423160" y="2392680"/>
            <a:chExt cx="1016837" cy="7467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6F7CCE-4BB8-BAA8-86DE-E8F303AFFD1D}"/>
                </a:ext>
              </a:extLst>
            </p:cNvPr>
            <p:cNvSpPr/>
            <p:nvPr/>
          </p:nvSpPr>
          <p:spPr>
            <a:xfrm>
              <a:off x="2423160" y="2392680"/>
              <a:ext cx="774463" cy="746760"/>
            </a:xfrm>
            <a:prstGeom prst="rect">
              <a:avLst/>
            </a:prstGeom>
            <a:solidFill>
              <a:srgbClr val="7FD2EA">
                <a:alpha val="50196"/>
              </a:srgbClr>
            </a:solidFill>
            <a:ln w="38100">
              <a:solidFill>
                <a:srgbClr val="29B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06E954-5AD4-4D1D-F272-A78134422915}"/>
                </a:ext>
              </a:extLst>
            </p:cNvPr>
            <p:cNvSpPr/>
            <p:nvPr/>
          </p:nvSpPr>
          <p:spPr>
            <a:xfrm>
              <a:off x="3197623" y="2436409"/>
              <a:ext cx="242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556CC7-4993-6538-002D-52BD29D69857}"/>
              </a:ext>
            </a:extLst>
          </p:cNvPr>
          <p:cNvGrpSpPr/>
          <p:nvPr/>
        </p:nvGrpSpPr>
        <p:grpSpPr>
          <a:xfrm>
            <a:off x="2423160" y="2506702"/>
            <a:ext cx="1086883" cy="837562"/>
            <a:chOff x="2423160" y="2891169"/>
            <a:chExt cx="1086883" cy="8375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CB3F8B-8AEB-F6BE-1537-80F96033084A}"/>
                </a:ext>
              </a:extLst>
            </p:cNvPr>
            <p:cNvSpPr/>
            <p:nvPr/>
          </p:nvSpPr>
          <p:spPr>
            <a:xfrm>
              <a:off x="2735580" y="2891169"/>
              <a:ext cx="774463" cy="746760"/>
            </a:xfrm>
            <a:prstGeom prst="rect">
              <a:avLst/>
            </a:prstGeom>
            <a:solidFill>
              <a:srgbClr val="7FD2EA">
                <a:alpha val="50196"/>
              </a:srgbClr>
            </a:solidFill>
            <a:ln w="38100">
              <a:solidFill>
                <a:srgbClr val="29B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06D931-3732-7230-7634-4078284C8EA9}"/>
                </a:ext>
              </a:extLst>
            </p:cNvPr>
            <p:cNvSpPr/>
            <p:nvPr/>
          </p:nvSpPr>
          <p:spPr>
            <a:xfrm>
              <a:off x="2423160" y="3359399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II</a:t>
              </a: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06DE7E9-8455-1C2B-BFBE-CA8E83484E0F}"/>
              </a:ext>
            </a:extLst>
          </p:cNvPr>
          <p:cNvSpPr/>
          <p:nvPr/>
        </p:nvSpPr>
        <p:spPr>
          <a:xfrm rot="6747336">
            <a:off x="1499172" y="3330714"/>
            <a:ext cx="1161474" cy="278530"/>
          </a:xfrm>
          <a:prstGeom prst="rightArrow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51FEB79-ACB3-F7B7-4C50-B6FD4C7AA799}"/>
              </a:ext>
            </a:extLst>
          </p:cNvPr>
          <p:cNvSpPr/>
          <p:nvPr/>
        </p:nvSpPr>
        <p:spPr>
          <a:xfrm>
            <a:off x="2837300" y="5875915"/>
            <a:ext cx="555784" cy="278530"/>
          </a:xfrm>
          <a:prstGeom prst="rightArrow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AC9946-0A8B-1380-252F-3926F19A0018}"/>
              </a:ext>
            </a:extLst>
          </p:cNvPr>
          <p:cNvGrpSpPr/>
          <p:nvPr/>
        </p:nvGrpSpPr>
        <p:grpSpPr>
          <a:xfrm>
            <a:off x="7758781" y="1564707"/>
            <a:ext cx="3236355" cy="1540701"/>
            <a:chOff x="7758781" y="1564707"/>
            <a:chExt cx="3236355" cy="15407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DEC1B0C-4F3A-7541-80D4-A7754905E751}"/>
                </a:ext>
              </a:extLst>
            </p:cNvPr>
            <p:cNvSpPr/>
            <p:nvPr/>
          </p:nvSpPr>
          <p:spPr>
            <a:xfrm>
              <a:off x="7758781" y="1669266"/>
              <a:ext cx="1089498" cy="2609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E8AEADC-6D6F-BA58-A167-FDAEEAD4C48F}"/>
                </a:ext>
              </a:extLst>
            </p:cNvPr>
            <p:cNvSpPr/>
            <p:nvPr/>
          </p:nvSpPr>
          <p:spPr>
            <a:xfrm>
              <a:off x="9360513" y="1564707"/>
              <a:ext cx="1634623" cy="10726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A29532D-37E2-CF10-96CD-488FF7D5BB2E}"/>
                </a:ext>
              </a:extLst>
            </p:cNvPr>
            <p:cNvSpPr/>
            <p:nvPr/>
          </p:nvSpPr>
          <p:spPr>
            <a:xfrm>
              <a:off x="7899507" y="2844455"/>
              <a:ext cx="1089498" cy="2609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5E7771-8F38-E2F8-D9D0-0F32C2E52D02}"/>
              </a:ext>
            </a:extLst>
          </p:cNvPr>
          <p:cNvSpPr txBox="1"/>
          <p:nvPr/>
        </p:nvSpPr>
        <p:spPr>
          <a:xfrm>
            <a:off x="9400662" y="1714471"/>
            <a:ext cx="1425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4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Top level of</a:t>
            </a:r>
          </a:p>
          <a:p>
            <a:r>
              <a:rPr lang="en-US" dirty="0">
                <a:solidFill>
                  <a:srgbClr val="4C4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hierarchical</a:t>
            </a:r>
          </a:p>
          <a:p>
            <a:r>
              <a:rPr lang="en-US" dirty="0">
                <a:solidFill>
                  <a:srgbClr val="4C4C4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embedding</a:t>
            </a:r>
            <a:endParaRPr lang="en-150" dirty="0">
              <a:solidFill>
                <a:srgbClr val="4C4C4C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D1BD70-A6E4-F804-6A7A-051F23BE8119}"/>
              </a:ext>
            </a:extLst>
          </p:cNvPr>
          <p:cNvGrpSpPr/>
          <p:nvPr/>
        </p:nvGrpSpPr>
        <p:grpSpPr>
          <a:xfrm>
            <a:off x="4054888" y="1545252"/>
            <a:ext cx="2175106" cy="1139582"/>
            <a:chOff x="4054888" y="1545252"/>
            <a:chExt cx="2175106" cy="113958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726E24-ED35-2E1B-38FC-D96B3EC8BEF9}"/>
                </a:ext>
              </a:extLst>
            </p:cNvPr>
            <p:cNvSpPr/>
            <p:nvPr/>
          </p:nvSpPr>
          <p:spPr>
            <a:xfrm>
              <a:off x="4114824" y="1612165"/>
              <a:ext cx="1634623" cy="10726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D0CED9E-D100-6601-6216-D4702BE710A7}"/>
                </a:ext>
              </a:extLst>
            </p:cNvPr>
            <p:cNvSpPr txBox="1"/>
            <p:nvPr/>
          </p:nvSpPr>
          <p:spPr>
            <a:xfrm>
              <a:off x="4054888" y="1545252"/>
              <a:ext cx="21751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C4C4C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High-dimensional</a:t>
              </a:r>
            </a:p>
            <a:p>
              <a:r>
                <a:rPr lang="en-US" dirty="0">
                  <a:solidFill>
                    <a:srgbClr val="4C4C4C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attribute vector</a:t>
              </a:r>
            </a:p>
            <a:p>
              <a:r>
                <a:rPr lang="en-US" dirty="0">
                  <a:solidFill>
                    <a:srgbClr val="4C4C4C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per pixel</a:t>
              </a:r>
              <a:endParaRPr lang="en-150" dirty="0">
                <a:solidFill>
                  <a:srgbClr val="4C4C4C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D103EFB0-9E43-7512-0BD2-A7A951CC71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1739" y="4165971"/>
            <a:ext cx="1896719" cy="187922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3846E-9E44-D811-1D31-AB79FC484F95}"/>
              </a:ext>
            </a:extLst>
          </p:cNvPr>
          <p:cNvSpPr>
            <a:spLocks/>
          </p:cNvSpPr>
          <p:nvPr/>
        </p:nvSpPr>
        <p:spPr>
          <a:xfrm>
            <a:off x="6398121" y="4153271"/>
            <a:ext cx="1944780" cy="19447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95EEB4-8746-6A98-9831-3504A1108F1F}"/>
              </a:ext>
            </a:extLst>
          </p:cNvPr>
          <p:cNvSpPr/>
          <p:nvPr/>
        </p:nvSpPr>
        <p:spPr>
          <a:xfrm>
            <a:off x="7339675" y="1538288"/>
            <a:ext cx="1944780" cy="19447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u="sng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4B57E13-5A0D-E25B-81C5-0331B8510F97}"/>
              </a:ext>
            </a:extLst>
          </p:cNvPr>
          <p:cNvGrpSpPr/>
          <p:nvPr/>
        </p:nvGrpSpPr>
        <p:grpSpPr>
          <a:xfrm>
            <a:off x="7957823" y="1681973"/>
            <a:ext cx="705199" cy="1490551"/>
            <a:chOff x="7957823" y="1681973"/>
            <a:chExt cx="705199" cy="149055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8FADF3C-5B56-154C-61E0-381834867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354321" y="2807696"/>
              <a:ext cx="308701" cy="3648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DFBBF9E-0B59-1D2D-735B-EBD771B6D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57823" y="1681973"/>
              <a:ext cx="396498" cy="396498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2DB6F15D-8BB7-8759-215A-EFD6B1282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44256" y="2091414"/>
              <a:ext cx="104775" cy="104775"/>
            </a:xfrm>
            <a:prstGeom prst="rect">
              <a:avLst/>
            </a:prstGeom>
          </p:spPr>
        </p:pic>
        <p:pic>
          <p:nvPicPr>
            <p:cNvPr id="50" name="tsne">
              <a:extLst>
                <a:ext uri="{FF2B5EF4-FFF2-40B4-BE49-F238E27FC236}">
                  <a16:creationId xmlns:a16="http://schemas.microsoft.com/office/drawing/2014/main" id="{9CF5B9FA-F31A-1028-8054-DA249AAA3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8073476" y="2850056"/>
              <a:ext cx="171971" cy="192607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7BE949B-ABE1-4FD0-C09F-36509E6E89ED}"/>
              </a:ext>
            </a:extLst>
          </p:cNvPr>
          <p:cNvGrpSpPr/>
          <p:nvPr/>
        </p:nvGrpSpPr>
        <p:grpSpPr>
          <a:xfrm>
            <a:off x="9190215" y="4445252"/>
            <a:ext cx="1230134" cy="1371738"/>
            <a:chOff x="9187430" y="4447623"/>
            <a:chExt cx="1230134" cy="1371738"/>
          </a:xfrm>
        </p:grpSpPr>
        <p:pic>
          <p:nvPicPr>
            <p:cNvPr id="62" name="tsne">
              <a:extLst>
                <a:ext uri="{FF2B5EF4-FFF2-40B4-BE49-F238E27FC236}">
                  <a16:creationId xmlns:a16="http://schemas.microsoft.com/office/drawing/2014/main" id="{D9A235CD-FA83-C3E2-2C66-C094FCE1B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526644" y="5290334"/>
              <a:ext cx="171971" cy="192607"/>
            </a:xfrm>
            <a:prstGeom prst="rect">
              <a:avLst/>
            </a:prstGeom>
          </p:spPr>
        </p:pic>
        <p:pic>
          <p:nvPicPr>
            <p:cNvPr id="68" name="tsne">
              <a:extLst>
                <a:ext uri="{FF2B5EF4-FFF2-40B4-BE49-F238E27FC236}">
                  <a16:creationId xmlns:a16="http://schemas.microsoft.com/office/drawing/2014/main" id="{786489D4-B446-DF42-6FFC-558E8073C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383961" y="5388488"/>
              <a:ext cx="171971" cy="192607"/>
            </a:xfrm>
            <a:prstGeom prst="rect">
              <a:avLst/>
            </a:prstGeom>
          </p:spPr>
        </p:pic>
        <p:pic>
          <p:nvPicPr>
            <p:cNvPr id="69" name="tsne">
              <a:extLst>
                <a:ext uri="{FF2B5EF4-FFF2-40B4-BE49-F238E27FC236}">
                  <a16:creationId xmlns:a16="http://schemas.microsoft.com/office/drawing/2014/main" id="{E24A2655-E4F4-F2ED-A0F5-FFFCFBA60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695482" y="5379528"/>
              <a:ext cx="171971" cy="192607"/>
            </a:xfrm>
            <a:prstGeom prst="rect">
              <a:avLst/>
            </a:prstGeom>
          </p:spPr>
        </p:pic>
        <p:pic>
          <p:nvPicPr>
            <p:cNvPr id="70" name="tsne">
              <a:extLst>
                <a:ext uri="{FF2B5EF4-FFF2-40B4-BE49-F238E27FC236}">
                  <a16:creationId xmlns:a16="http://schemas.microsoft.com/office/drawing/2014/main" id="{7EDFA25B-D692-D9DD-A4D7-9F8CE5BC3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429372" y="5158288"/>
              <a:ext cx="171971" cy="192607"/>
            </a:xfrm>
            <a:prstGeom prst="rect">
              <a:avLst/>
            </a:prstGeom>
          </p:spPr>
        </p:pic>
        <p:pic>
          <p:nvPicPr>
            <p:cNvPr id="71" name="tsne">
              <a:extLst>
                <a:ext uri="{FF2B5EF4-FFF2-40B4-BE49-F238E27FC236}">
                  <a16:creationId xmlns:a16="http://schemas.microsoft.com/office/drawing/2014/main" id="{B364D71A-FB3E-62EE-3CC2-E7D32E5F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671275" y="5215743"/>
              <a:ext cx="171971" cy="192607"/>
            </a:xfrm>
            <a:prstGeom prst="rect">
              <a:avLst/>
            </a:prstGeom>
          </p:spPr>
        </p:pic>
        <p:pic>
          <p:nvPicPr>
            <p:cNvPr id="72" name="tsne">
              <a:extLst>
                <a:ext uri="{FF2B5EF4-FFF2-40B4-BE49-F238E27FC236}">
                  <a16:creationId xmlns:a16="http://schemas.microsoft.com/office/drawing/2014/main" id="{13230D21-59A1-8C32-ADEB-BFB7B8077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618112" y="5612814"/>
              <a:ext cx="171971" cy="192607"/>
            </a:xfrm>
            <a:prstGeom prst="rect">
              <a:avLst/>
            </a:prstGeom>
          </p:spPr>
        </p:pic>
        <p:pic>
          <p:nvPicPr>
            <p:cNvPr id="73" name="tsne">
              <a:extLst>
                <a:ext uri="{FF2B5EF4-FFF2-40B4-BE49-F238E27FC236}">
                  <a16:creationId xmlns:a16="http://schemas.microsoft.com/office/drawing/2014/main" id="{4A30757C-C94D-F9F2-4C97-3C2C22D0B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187430" y="5323956"/>
              <a:ext cx="171971" cy="192607"/>
            </a:xfrm>
            <a:prstGeom prst="rect">
              <a:avLst/>
            </a:prstGeom>
          </p:spPr>
        </p:pic>
        <p:pic>
          <p:nvPicPr>
            <p:cNvPr id="74" name="tsne">
              <a:extLst>
                <a:ext uri="{FF2B5EF4-FFF2-40B4-BE49-F238E27FC236}">
                  <a16:creationId xmlns:a16="http://schemas.microsoft.com/office/drawing/2014/main" id="{0DC6A6B2-662F-1AD0-9938-7423527EA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916572" y="5393805"/>
              <a:ext cx="171971" cy="192607"/>
            </a:xfrm>
            <a:prstGeom prst="rect">
              <a:avLst/>
            </a:prstGeom>
          </p:spPr>
        </p:pic>
        <p:pic>
          <p:nvPicPr>
            <p:cNvPr id="75" name="tsne">
              <a:extLst>
                <a:ext uri="{FF2B5EF4-FFF2-40B4-BE49-F238E27FC236}">
                  <a16:creationId xmlns:a16="http://schemas.microsoft.com/office/drawing/2014/main" id="{2EF0B597-BDE1-D767-598C-409557D71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10018373" y="5556875"/>
              <a:ext cx="171971" cy="192607"/>
            </a:xfrm>
            <a:prstGeom prst="rect">
              <a:avLst/>
            </a:prstGeom>
          </p:spPr>
        </p:pic>
        <p:pic>
          <p:nvPicPr>
            <p:cNvPr id="76" name="tsne">
              <a:extLst>
                <a:ext uri="{FF2B5EF4-FFF2-40B4-BE49-F238E27FC236}">
                  <a16:creationId xmlns:a16="http://schemas.microsoft.com/office/drawing/2014/main" id="{EECD58B0-811D-BAF1-F9DA-1053D772C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822116" y="5626754"/>
              <a:ext cx="171971" cy="192607"/>
            </a:xfrm>
            <a:prstGeom prst="rect">
              <a:avLst/>
            </a:prstGeom>
          </p:spPr>
        </p:pic>
        <p:pic>
          <p:nvPicPr>
            <p:cNvPr id="80" name="tsne">
              <a:extLst>
                <a:ext uri="{FF2B5EF4-FFF2-40B4-BE49-F238E27FC236}">
                  <a16:creationId xmlns:a16="http://schemas.microsoft.com/office/drawing/2014/main" id="{5C30C723-5DB4-E2B1-A218-D5D160D2B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257973" y="5043518"/>
              <a:ext cx="171971" cy="192607"/>
            </a:xfrm>
            <a:prstGeom prst="rect">
              <a:avLst/>
            </a:prstGeom>
          </p:spPr>
        </p:pic>
        <p:pic>
          <p:nvPicPr>
            <p:cNvPr id="81" name="tsne">
              <a:extLst>
                <a:ext uri="{FF2B5EF4-FFF2-40B4-BE49-F238E27FC236}">
                  <a16:creationId xmlns:a16="http://schemas.microsoft.com/office/drawing/2014/main" id="{88841757-B604-7AF2-3A10-459559EA1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569494" y="5034558"/>
              <a:ext cx="171971" cy="192607"/>
            </a:xfrm>
            <a:prstGeom prst="rect">
              <a:avLst/>
            </a:prstGeom>
          </p:spPr>
        </p:pic>
        <p:pic>
          <p:nvPicPr>
            <p:cNvPr id="82" name="tsne">
              <a:extLst>
                <a:ext uri="{FF2B5EF4-FFF2-40B4-BE49-F238E27FC236}">
                  <a16:creationId xmlns:a16="http://schemas.microsoft.com/office/drawing/2014/main" id="{E585CA0D-5FCE-4DF3-FD71-09042A52E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9392284" y="4838943"/>
              <a:ext cx="171971" cy="192607"/>
            </a:xfrm>
            <a:prstGeom prst="rect">
              <a:avLst/>
            </a:prstGeom>
          </p:spPr>
        </p:pic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3EC48710-C4AA-8F1D-145C-A685ED2E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932089" y="4496880"/>
              <a:ext cx="104775" cy="104775"/>
            </a:xfrm>
            <a:prstGeom prst="rect">
              <a:avLst/>
            </a:prstGeom>
          </p:spPr>
        </p:pic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DFCC297A-4660-DCFC-4D55-1311DA5F7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185466" y="4447623"/>
              <a:ext cx="104775" cy="104775"/>
            </a:xfrm>
            <a:prstGeom prst="rect">
              <a:avLst/>
            </a:prstGeom>
          </p:spPr>
        </p:pic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22873B67-7FA2-AFD1-5C42-DFB1EFCD6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075472" y="4671569"/>
              <a:ext cx="104775" cy="104775"/>
            </a:xfrm>
            <a:prstGeom prst="rect">
              <a:avLst/>
            </a:prstGeom>
          </p:spPr>
        </p:pic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A747713D-7C1C-5E08-F874-2995F543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312789" y="4618714"/>
              <a:ext cx="104775" cy="104775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83C1B30-9EE3-29C6-1A30-0D46AADAEBB6}"/>
              </a:ext>
            </a:extLst>
          </p:cNvPr>
          <p:cNvGrpSpPr/>
          <p:nvPr/>
        </p:nvGrpSpPr>
        <p:grpSpPr>
          <a:xfrm>
            <a:off x="7034289" y="4333378"/>
            <a:ext cx="1050658" cy="1534173"/>
            <a:chOff x="7034289" y="4333378"/>
            <a:chExt cx="1050658" cy="1534173"/>
          </a:xfrm>
        </p:grpSpPr>
        <p:pic>
          <p:nvPicPr>
            <p:cNvPr id="59" name="tsne">
              <a:extLst>
                <a:ext uri="{FF2B5EF4-FFF2-40B4-BE49-F238E27FC236}">
                  <a16:creationId xmlns:a16="http://schemas.microsoft.com/office/drawing/2014/main" id="{A0A418CA-9DCC-921C-D183-433C6BD00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7278877" y="5640598"/>
              <a:ext cx="171971" cy="192607"/>
            </a:xfrm>
            <a:prstGeom prst="rect">
              <a:avLst/>
            </a:prstGeom>
          </p:spPr>
        </p:pic>
        <p:pic>
          <p:nvPicPr>
            <p:cNvPr id="64" name="tsne">
              <a:extLst>
                <a:ext uri="{FF2B5EF4-FFF2-40B4-BE49-F238E27FC236}">
                  <a16:creationId xmlns:a16="http://schemas.microsoft.com/office/drawing/2014/main" id="{217F3D3B-937F-437D-9736-26F9B7DF3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7076631" y="5674944"/>
              <a:ext cx="171971" cy="192607"/>
            </a:xfrm>
            <a:prstGeom prst="rect">
              <a:avLst/>
            </a:prstGeom>
          </p:spPr>
        </p:pic>
        <p:pic>
          <p:nvPicPr>
            <p:cNvPr id="66" name="tsne">
              <a:extLst>
                <a:ext uri="{FF2B5EF4-FFF2-40B4-BE49-F238E27FC236}">
                  <a16:creationId xmlns:a16="http://schemas.microsoft.com/office/drawing/2014/main" id="{5F8062F9-B58B-57B6-89EA-33B51B893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7182486" y="5416246"/>
              <a:ext cx="171971" cy="192607"/>
            </a:xfrm>
            <a:prstGeom prst="rect">
              <a:avLst/>
            </a:prstGeom>
          </p:spPr>
        </p:pic>
        <p:pic>
          <p:nvPicPr>
            <p:cNvPr id="78" name="tsne">
              <a:extLst>
                <a:ext uri="{FF2B5EF4-FFF2-40B4-BE49-F238E27FC236}">
                  <a16:creationId xmlns:a16="http://schemas.microsoft.com/office/drawing/2014/main" id="{7C8D683F-7665-5A37-BF58-1CA158754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7034289" y="5460727"/>
              <a:ext cx="171971" cy="192607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63688E94-04CF-4D65-DE08-3004E49D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410897" y="4459398"/>
              <a:ext cx="104775" cy="104775"/>
            </a:xfrm>
            <a:prstGeom prst="rect">
              <a:avLst/>
            </a:prstGeom>
          </p:spPr>
        </p:pic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94C70670-058A-6AA3-C164-41342616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64274" y="4410141"/>
              <a:ext cx="104775" cy="104775"/>
            </a:xfrm>
            <a:prstGeom prst="rect">
              <a:avLst/>
            </a:prstGeom>
          </p:spPr>
        </p:pic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16D2761B-479F-ED9C-3397-7D93B3A81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54280" y="4634087"/>
              <a:ext cx="104775" cy="104775"/>
            </a:xfrm>
            <a:prstGeom prst="rect">
              <a:avLst/>
            </a:prstGeom>
          </p:spPr>
        </p:pic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D973DF1B-77B8-ED58-10D7-6FD1284E2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91597" y="4581232"/>
              <a:ext cx="104775" cy="104775"/>
            </a:xfrm>
            <a:prstGeom prst="rect">
              <a:avLst/>
            </a:prstGeom>
          </p:spPr>
        </p:pic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97CEA5D9-5440-3392-81EC-ADF4B407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58509" y="4333378"/>
              <a:ext cx="104775" cy="104775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C86B3A9D-5E49-09E3-3AEF-DCF2B3FBC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93222" y="4468051"/>
              <a:ext cx="104775" cy="104775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7044EDFF-71AF-E5DE-247C-6BF8F81E6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17378" y="4628864"/>
              <a:ext cx="104775" cy="104775"/>
            </a:xfrm>
            <a:prstGeom prst="rect">
              <a:avLst/>
            </a:prstGeom>
          </p:spPr>
        </p:pic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620E8B0F-39AB-E066-CEDF-38FA5519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20545" y="4639142"/>
              <a:ext cx="104775" cy="104775"/>
            </a:xfrm>
            <a:prstGeom prst="rect">
              <a:avLst/>
            </a:prstGeom>
          </p:spPr>
        </p:pic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2EA68E54-8EE1-8710-014D-96E8E2A4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479035" y="4776344"/>
              <a:ext cx="104775" cy="104775"/>
            </a:xfrm>
            <a:prstGeom prst="rect">
              <a:avLst/>
            </a:prstGeom>
          </p:spPr>
        </p:pic>
        <p:pic>
          <p:nvPicPr>
            <p:cNvPr id="98" name="Graphic 97">
              <a:extLst>
                <a:ext uri="{FF2B5EF4-FFF2-40B4-BE49-F238E27FC236}">
                  <a16:creationId xmlns:a16="http://schemas.microsoft.com/office/drawing/2014/main" id="{98444D79-2E64-6ACF-69DC-5D36C04F0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13291" y="4823212"/>
              <a:ext cx="104775" cy="104775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66EB93B8-C327-B068-7D3C-348A85B8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48590" y="4691997"/>
              <a:ext cx="104775" cy="104775"/>
            </a:xfrm>
            <a:prstGeom prst="rect">
              <a:avLst/>
            </a:prstGeom>
          </p:spPr>
        </p:pic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EF0A20F9-B750-B01D-960D-6210108A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84409" y="4854255"/>
              <a:ext cx="104775" cy="104775"/>
            </a:xfrm>
            <a:prstGeom prst="rect">
              <a:avLst/>
            </a:prstGeom>
          </p:spPr>
        </p:pic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5F007156-9C71-02E2-6827-6B0D7CB07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80172" y="4899632"/>
              <a:ext cx="104775" cy="104775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E57279AD-BF4C-AD9F-601B-F9DB97DBD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830343" y="5059093"/>
              <a:ext cx="104775" cy="104775"/>
            </a:xfrm>
            <a:prstGeom prst="rect">
              <a:avLst/>
            </a:prstGeom>
          </p:spPr>
        </p:pic>
      </p:grpSp>
      <p:pic>
        <p:nvPicPr>
          <p:cNvPr id="120" name="Graphic 119">
            <a:extLst>
              <a:ext uri="{FF2B5EF4-FFF2-40B4-BE49-F238E27FC236}">
                <a16:creationId xmlns:a16="http://schemas.microsoft.com/office/drawing/2014/main" id="{08C58F4D-9E50-FCD0-EF0A-2EA45DAB50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 flipH="1">
            <a:off x="7891292" y="5118186"/>
            <a:ext cx="417590" cy="299404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EC2573E-2C00-07B7-9C05-31A7837B7590}"/>
              </a:ext>
            </a:extLst>
          </p:cNvPr>
          <p:cNvGrpSpPr/>
          <p:nvPr/>
        </p:nvGrpSpPr>
        <p:grpSpPr>
          <a:xfrm>
            <a:off x="6788821" y="4451963"/>
            <a:ext cx="1047975" cy="1483646"/>
            <a:chOff x="6788821" y="4451963"/>
            <a:chExt cx="1047975" cy="1483646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A3B56A4A-295E-CE72-714A-DD81B2622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788821" y="4451963"/>
              <a:ext cx="189059" cy="334489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D87D2E37-0499-DFF2-0C04-E8C308092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508580" y="5617813"/>
              <a:ext cx="328216" cy="317796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179B4CE-9626-7BBE-22FD-D261B77B36EA}"/>
              </a:ext>
            </a:extLst>
          </p:cNvPr>
          <p:cNvGrpSpPr/>
          <p:nvPr/>
        </p:nvGrpSpPr>
        <p:grpSpPr>
          <a:xfrm>
            <a:off x="8984358" y="4686496"/>
            <a:ext cx="1553669" cy="918925"/>
            <a:chOff x="8984358" y="4686496"/>
            <a:chExt cx="1553669" cy="918925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337A6B3C-5B76-03EE-FB9D-30F2B1858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-2720" t="54331" r="70205" b="3195"/>
            <a:stretch/>
          </p:blipFill>
          <p:spPr>
            <a:xfrm>
              <a:off x="8984358" y="4686496"/>
              <a:ext cx="362577" cy="378205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6A68D52D-9A98-7414-5029-5D296BF8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209811" y="5287625"/>
              <a:ext cx="328216" cy="317796"/>
            </a:xfrm>
            <a:prstGeom prst="rect">
              <a:avLst/>
            </a:prstGeom>
          </p:spPr>
        </p:pic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B4710654-E24A-83F4-8C79-A457D6677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 flipH="1">
            <a:off x="10317889" y="4731417"/>
            <a:ext cx="417590" cy="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2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44" grpId="0"/>
      <p:bldP spid="48" grpId="0" animBg="1"/>
      <p:bldP spid="4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BA87-46CC-7814-9EDD-47B76CBF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image navigation &amp; embedding hierarchy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5F13A-F22D-9B0C-2D5F-863CC55AF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D1499-B812-C08D-3AFF-B8C1D3E6C8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FF0364-83CC-EE48-6D6D-78B4157ADA40}"/>
              </a:ext>
            </a:extLst>
          </p:cNvPr>
          <p:cNvSpPr/>
          <p:nvPr/>
        </p:nvSpPr>
        <p:spPr>
          <a:xfrm>
            <a:off x="968087" y="1892760"/>
            <a:ext cx="10255826" cy="368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Requirements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R1</a:t>
            </a:r>
            <a:r>
              <a:rPr lang="en-US" sz="2400" dirty="0"/>
              <a:t>  Follow the “overview first, details-on-demand” approach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R2</a:t>
            </a:r>
            <a:r>
              <a:rPr lang="en-US" sz="2400" dirty="0"/>
              <a:t>  Represent the ROI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R3</a:t>
            </a:r>
            <a:r>
              <a:rPr lang="en-US" sz="2400" dirty="0"/>
              <a:t>  Provide stable transitions between embeddings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R4</a:t>
            </a:r>
            <a:r>
              <a:rPr lang="en-US" sz="2400" dirty="0"/>
              <a:t>  Update at interactive exploration speeds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R5</a:t>
            </a:r>
            <a:r>
              <a:rPr lang="en-US" sz="2400" dirty="0"/>
              <a:t>  Link selections between image and embedding space</a:t>
            </a:r>
          </a:p>
        </p:txBody>
      </p:sp>
    </p:spTree>
    <p:extLst>
      <p:ext uri="{BB962C8B-B14F-4D97-AF65-F5344CB8AC3E}">
        <p14:creationId xmlns:p14="http://schemas.microsoft.com/office/powerpoint/2010/main" val="37575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Interactions 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93" y="2239936"/>
            <a:ext cx="4517466" cy="26406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380397" y="3277823"/>
            <a:ext cx="2235200" cy="506452"/>
          </a:xfrm>
          <a:prstGeom prst="ellipse">
            <a:avLst/>
          </a:prstGeom>
          <a:noFill/>
          <a:ln w="38100">
            <a:solidFill>
              <a:srgbClr val="29B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68830" y="2239936"/>
            <a:ext cx="1120422" cy="527413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6455" y="1749875"/>
            <a:ext cx="113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Top scale</a:t>
            </a:r>
          </a:p>
        </p:txBody>
      </p:sp>
      <p:sp>
        <p:nvSpPr>
          <p:cNvPr id="26" name="Image text"/>
          <p:cNvSpPr/>
          <p:nvPr/>
        </p:nvSpPr>
        <p:spPr>
          <a:xfrm>
            <a:off x="1580477" y="5142748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27" name="Image text"/>
          <p:cNvSpPr/>
          <p:nvPr/>
        </p:nvSpPr>
        <p:spPr>
          <a:xfrm>
            <a:off x="5377285" y="5142747"/>
            <a:ext cx="211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hierarchy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555412" y="3206337"/>
            <a:ext cx="1433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ROI </a:t>
            </a:r>
          </a:p>
          <a:p>
            <a:pPr algn="ctr"/>
            <a:r>
              <a:rPr lang="en-US" sz="2000" dirty="0"/>
              <a:t>embedding</a:t>
            </a:r>
          </a:p>
        </p:txBody>
      </p:sp>
      <p:sp>
        <p:nvSpPr>
          <p:cNvPr id="29" name="Oval 28"/>
          <p:cNvSpPr/>
          <p:nvPr/>
        </p:nvSpPr>
        <p:spPr>
          <a:xfrm>
            <a:off x="5444413" y="3277823"/>
            <a:ext cx="947244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6C737B-74A8-2F68-A3FE-BBDEF56C4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09" y="2239936"/>
            <a:ext cx="2510266" cy="25102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B8CD4DC-F378-31E1-2F09-A4378786F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98" y="3608107"/>
            <a:ext cx="1077324" cy="9608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97214A-F3AF-BA7D-1BB6-8292B46ED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91" y="2477153"/>
            <a:ext cx="1075703" cy="8556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00E7F3-A74E-BB63-359F-9F7D6326DAEE}"/>
              </a:ext>
            </a:extLst>
          </p:cNvPr>
          <p:cNvSpPr/>
          <p:nvPr/>
        </p:nvSpPr>
        <p:spPr>
          <a:xfrm>
            <a:off x="788474" y="233349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ED860C-966D-B817-BBE3-42A2AD411DAF}"/>
              </a:ext>
            </a:extLst>
          </p:cNvPr>
          <p:cNvSpPr/>
          <p:nvPr/>
        </p:nvSpPr>
        <p:spPr>
          <a:xfrm>
            <a:off x="1454714" y="2944964"/>
            <a:ext cx="1075703" cy="103141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B67E859-E754-9DC8-4F9D-ADEE2B67DF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46277" y="2222111"/>
            <a:ext cx="2477119" cy="2477119"/>
          </a:xfrm>
          <a:prstGeom prst="rect">
            <a:avLst/>
          </a:prstGeom>
        </p:spPr>
      </p:pic>
      <p:sp>
        <p:nvSpPr>
          <p:cNvPr id="15" name="Image text">
            <a:extLst>
              <a:ext uri="{FF2B5EF4-FFF2-40B4-BE49-F238E27FC236}">
                <a16:creationId xmlns:a16="http://schemas.microsoft.com/office/drawing/2014/main" id="{2A286D00-9380-8EF3-B038-47DAD34A106B}"/>
              </a:ext>
            </a:extLst>
          </p:cNvPr>
          <p:cNvSpPr/>
          <p:nvPr/>
        </p:nvSpPr>
        <p:spPr>
          <a:xfrm>
            <a:off x="9406150" y="5142748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Embedding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BCAFF146-0658-1DAF-305D-78AF96F268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17195" y="3857122"/>
            <a:ext cx="308701" cy="36482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4563CC3-E6A5-BEFE-D0D4-896EEA9CA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22027" y="2569100"/>
            <a:ext cx="396498" cy="396498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725D650B-C352-54FE-2A5D-5BB338143E34}"/>
              </a:ext>
            </a:extLst>
          </p:cNvPr>
          <p:cNvSpPr/>
          <p:nvPr/>
        </p:nvSpPr>
        <p:spPr>
          <a:xfrm>
            <a:off x="10106420" y="3062980"/>
            <a:ext cx="96174" cy="961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882CF5D-2AA6-CBAB-11B7-FA498B559BF7}"/>
              </a:ext>
            </a:extLst>
          </p:cNvPr>
          <p:cNvSpPr/>
          <p:nvPr/>
        </p:nvSpPr>
        <p:spPr>
          <a:xfrm>
            <a:off x="10516687" y="3771109"/>
            <a:ext cx="96174" cy="96174"/>
          </a:xfrm>
          <a:prstGeom prst="ellipse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AEA4FE-B2AD-BFED-C1A4-13C491F0E461}"/>
              </a:ext>
            </a:extLst>
          </p:cNvPr>
          <p:cNvSpPr/>
          <p:nvPr/>
        </p:nvSpPr>
        <p:spPr>
          <a:xfrm>
            <a:off x="9158434" y="2333490"/>
            <a:ext cx="2140282" cy="2235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DEB87D-9F45-CB44-FC38-CB8584B26A4A}"/>
              </a:ext>
            </a:extLst>
          </p:cNvPr>
          <p:cNvSpPr/>
          <p:nvPr/>
        </p:nvSpPr>
        <p:spPr>
          <a:xfrm>
            <a:off x="788474" y="2333490"/>
            <a:ext cx="2253306" cy="2317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470931-ACC7-2632-C105-ED84B10B5D04}"/>
              </a:ext>
            </a:extLst>
          </p:cNvPr>
          <p:cNvGrpSpPr/>
          <p:nvPr/>
        </p:nvGrpSpPr>
        <p:grpSpPr>
          <a:xfrm>
            <a:off x="9562040" y="2477153"/>
            <a:ext cx="1578924" cy="1530769"/>
            <a:chOff x="9559312" y="2483050"/>
            <a:chExt cx="1578924" cy="153076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2CE0AC-9F60-C211-042C-25B6B6DD4056}"/>
                </a:ext>
              </a:extLst>
            </p:cNvPr>
            <p:cNvSpPr/>
            <p:nvPr/>
          </p:nvSpPr>
          <p:spPr>
            <a:xfrm>
              <a:off x="9934481" y="3098705"/>
              <a:ext cx="96174" cy="961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F5B3CAD-9877-FBD4-8EC2-A2E134380CF1}"/>
                </a:ext>
              </a:extLst>
            </p:cNvPr>
            <p:cNvSpPr/>
            <p:nvPr/>
          </p:nvSpPr>
          <p:spPr>
            <a:xfrm>
              <a:off x="10128749" y="2944964"/>
              <a:ext cx="96174" cy="961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DE9954-0312-6703-2F41-EF50BD522DE0}"/>
                </a:ext>
              </a:extLst>
            </p:cNvPr>
            <p:cNvSpPr/>
            <p:nvPr/>
          </p:nvSpPr>
          <p:spPr>
            <a:xfrm>
              <a:off x="10539016" y="3653093"/>
              <a:ext cx="96174" cy="96174"/>
            </a:xfrm>
            <a:prstGeom prst="ellipse">
              <a:avLst/>
            </a:prstGeom>
            <a:solidFill>
              <a:srgbClr val="80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3140FD57-86F3-411D-0EBB-5255BD80A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810020" y="3696023"/>
              <a:ext cx="328216" cy="317796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B7CB19EA-9C4D-7830-D507-CCC36589B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50218" y="2483050"/>
              <a:ext cx="189059" cy="334489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E2C370B1-28AB-18B7-47DF-06586321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 flipH="1">
              <a:off x="9500219" y="2876632"/>
              <a:ext cx="417590" cy="2994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904B53-6722-76F1-32B7-E8CD241513A9}"/>
              </a:ext>
            </a:extLst>
          </p:cNvPr>
          <p:cNvGrpSpPr/>
          <p:nvPr/>
        </p:nvGrpSpPr>
        <p:grpSpPr>
          <a:xfrm>
            <a:off x="10141699" y="3806834"/>
            <a:ext cx="362577" cy="638161"/>
            <a:chOff x="10141699" y="3806834"/>
            <a:chExt cx="362577" cy="63816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954EAA2-B1AB-C291-483D-EC0C5B43CE74}"/>
                </a:ext>
              </a:extLst>
            </p:cNvPr>
            <p:cNvSpPr/>
            <p:nvPr/>
          </p:nvSpPr>
          <p:spPr>
            <a:xfrm>
              <a:off x="10344748" y="3806834"/>
              <a:ext cx="96174" cy="96174"/>
            </a:xfrm>
            <a:prstGeom prst="ellipse">
              <a:avLst/>
            </a:prstGeom>
            <a:solidFill>
              <a:srgbClr val="80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F7F82D2-5FCD-B89F-1036-B7F947A26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-2720" t="54331" r="70205" b="3195"/>
            <a:stretch/>
          </p:blipFill>
          <p:spPr>
            <a:xfrm>
              <a:off x="10141699" y="4066790"/>
              <a:ext cx="362577" cy="37820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126A2-8116-B0DD-1DE6-C104D99066AC}"/>
              </a:ext>
            </a:extLst>
          </p:cNvPr>
          <p:cNvSpPr/>
          <p:nvPr/>
        </p:nvSpPr>
        <p:spPr>
          <a:xfrm>
            <a:off x="5073063" y="4395346"/>
            <a:ext cx="2955369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87F96-002B-7A80-BC40-319AC657EC09}"/>
              </a:ext>
            </a:extLst>
          </p:cNvPr>
          <p:cNvSpPr/>
          <p:nvPr/>
        </p:nvSpPr>
        <p:spPr>
          <a:xfrm>
            <a:off x="5073063" y="4395346"/>
            <a:ext cx="1272873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0169F8-2C13-8EF8-F5D8-539DF4FFBF43}"/>
              </a:ext>
            </a:extLst>
          </p:cNvPr>
          <p:cNvSpPr/>
          <p:nvPr/>
        </p:nvSpPr>
        <p:spPr>
          <a:xfrm>
            <a:off x="6789420" y="4395346"/>
            <a:ext cx="374604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9A3B14-EBEF-AF34-9880-4AE654AAD435}"/>
              </a:ext>
            </a:extLst>
          </p:cNvPr>
          <p:cNvSpPr/>
          <p:nvPr/>
        </p:nvSpPr>
        <p:spPr>
          <a:xfrm>
            <a:off x="7020742" y="3298155"/>
            <a:ext cx="550541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C0A3CB-ED7E-F5F3-AE38-D8FF9C001201}"/>
              </a:ext>
            </a:extLst>
          </p:cNvPr>
          <p:cNvSpPr/>
          <p:nvPr/>
        </p:nvSpPr>
        <p:spPr>
          <a:xfrm>
            <a:off x="8076992" y="4448814"/>
            <a:ext cx="849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Pixel </a:t>
            </a:r>
          </a:p>
          <a:p>
            <a:pPr algn="ctr"/>
            <a:r>
              <a:rPr lang="en-US" sz="2000" dirty="0"/>
              <a:t>in ROI</a:t>
            </a:r>
          </a:p>
        </p:txBody>
      </p:sp>
    </p:spTree>
    <p:extLst>
      <p:ext uri="{BB962C8B-B14F-4D97-AF65-F5344CB8AC3E}">
        <p14:creationId xmlns:p14="http://schemas.microsoft.com/office/powerpoint/2010/main" val="58347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25" grpId="0" animBg="1"/>
      <p:bldP spid="25" grpId="1" animBg="1"/>
      <p:bldP spid="7" grpId="0"/>
      <p:bldP spid="7" grpId="1"/>
      <p:bldP spid="27" grpId="0"/>
      <p:bldP spid="28" grpId="0"/>
      <p:bldP spid="29" grpId="0" animBg="1"/>
      <p:bldP spid="12" grpId="0" animBg="1"/>
      <p:bldP spid="3" grpId="0" animBg="1"/>
      <p:bldP spid="3" grpId="1" animBg="1"/>
      <p:bldP spid="16" grpId="0" animBg="1"/>
      <p:bldP spid="13" grpId="0" animBg="1"/>
      <p:bldP spid="13" grpId="1" animBg="1"/>
      <p:bldP spid="17" grpId="0" animBg="1"/>
      <p:bldP spid="19" grpId="0" animBg="1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Interactions coupling: Top-down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93" y="2239936"/>
            <a:ext cx="4517466" cy="2640689"/>
          </a:xfrm>
          <a:prstGeom prst="rect">
            <a:avLst/>
          </a:prstGeom>
        </p:spPr>
      </p:pic>
      <p:sp>
        <p:nvSpPr>
          <p:cNvPr id="26" name="Image text"/>
          <p:cNvSpPr/>
          <p:nvPr/>
        </p:nvSpPr>
        <p:spPr>
          <a:xfrm>
            <a:off x="1580477" y="5142748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27" name="Image text"/>
          <p:cNvSpPr/>
          <p:nvPr/>
        </p:nvSpPr>
        <p:spPr>
          <a:xfrm>
            <a:off x="5377285" y="5142747"/>
            <a:ext cx="211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hierarchy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6C737B-74A8-2F68-A3FE-BBDEF56C4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09" y="2239936"/>
            <a:ext cx="2510266" cy="25102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B8CD4DC-F378-31E1-2F09-A4378786F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98" y="3608107"/>
            <a:ext cx="1077324" cy="9608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97214A-F3AF-BA7D-1BB6-8292B46ED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91" y="2477153"/>
            <a:ext cx="1075703" cy="8556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00E7F3-A74E-BB63-359F-9F7D6326DAEE}"/>
              </a:ext>
            </a:extLst>
          </p:cNvPr>
          <p:cNvSpPr/>
          <p:nvPr/>
        </p:nvSpPr>
        <p:spPr>
          <a:xfrm>
            <a:off x="788474" y="233349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ED860C-966D-B817-BBE3-42A2AD411DAF}"/>
              </a:ext>
            </a:extLst>
          </p:cNvPr>
          <p:cNvSpPr/>
          <p:nvPr/>
        </p:nvSpPr>
        <p:spPr>
          <a:xfrm>
            <a:off x="1454714" y="2944964"/>
            <a:ext cx="1075703" cy="103141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B67E859-E754-9DC8-4F9D-ADEE2B67DF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46277" y="2222111"/>
            <a:ext cx="2477119" cy="2477119"/>
          </a:xfrm>
          <a:prstGeom prst="rect">
            <a:avLst/>
          </a:prstGeom>
        </p:spPr>
      </p:pic>
      <p:sp>
        <p:nvSpPr>
          <p:cNvPr id="15" name="Image text">
            <a:extLst>
              <a:ext uri="{FF2B5EF4-FFF2-40B4-BE49-F238E27FC236}">
                <a16:creationId xmlns:a16="http://schemas.microsoft.com/office/drawing/2014/main" id="{2A286D00-9380-8EF3-B038-47DAD34A106B}"/>
              </a:ext>
            </a:extLst>
          </p:cNvPr>
          <p:cNvSpPr/>
          <p:nvPr/>
        </p:nvSpPr>
        <p:spPr>
          <a:xfrm>
            <a:off x="9406150" y="5142748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Embedding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103A5B-55E3-5D48-C031-63217211AB15}"/>
              </a:ext>
            </a:extLst>
          </p:cNvPr>
          <p:cNvSpPr/>
          <p:nvPr/>
        </p:nvSpPr>
        <p:spPr>
          <a:xfrm>
            <a:off x="5968830" y="2239936"/>
            <a:ext cx="1120422" cy="527413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39B6AC-7A79-CC2B-D8F1-B264386D267E}"/>
              </a:ext>
            </a:extLst>
          </p:cNvPr>
          <p:cNvSpPr/>
          <p:nvPr/>
        </p:nvSpPr>
        <p:spPr>
          <a:xfrm>
            <a:off x="5073063" y="4395346"/>
            <a:ext cx="1272873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5ACC9-F66A-A3E4-4A23-89A39FBB2201}"/>
              </a:ext>
            </a:extLst>
          </p:cNvPr>
          <p:cNvSpPr/>
          <p:nvPr/>
        </p:nvSpPr>
        <p:spPr>
          <a:xfrm>
            <a:off x="6789420" y="4395346"/>
            <a:ext cx="374604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8D8B96-ADCE-358D-3A75-9B4E814471F1}"/>
              </a:ext>
            </a:extLst>
          </p:cNvPr>
          <p:cNvGrpSpPr/>
          <p:nvPr/>
        </p:nvGrpSpPr>
        <p:grpSpPr>
          <a:xfrm>
            <a:off x="9932236" y="2685163"/>
            <a:ext cx="705199" cy="1490551"/>
            <a:chOff x="7957823" y="1681973"/>
            <a:chExt cx="705199" cy="149055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CF0D7EB-0788-6979-55DD-3BE040FFD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354321" y="2807696"/>
              <a:ext cx="308701" cy="364828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43BBA68-D74D-ECED-6E0A-277B1EFF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57823" y="1681973"/>
              <a:ext cx="396498" cy="39649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DAF5A93-0141-3333-6974-00653B3B7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44256" y="2091414"/>
              <a:ext cx="104775" cy="104775"/>
            </a:xfrm>
            <a:prstGeom prst="rect">
              <a:avLst/>
            </a:prstGeom>
          </p:spPr>
        </p:pic>
        <p:pic>
          <p:nvPicPr>
            <p:cNvPr id="21" name="tsne">
              <a:extLst>
                <a:ext uri="{FF2B5EF4-FFF2-40B4-BE49-F238E27FC236}">
                  <a16:creationId xmlns:a16="http://schemas.microsoft.com/office/drawing/2014/main" id="{9DFE5C2B-4974-F6C9-8DD0-3B3AC7401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5" t="54053" r="33213" b="37941"/>
            <a:stretch/>
          </p:blipFill>
          <p:spPr>
            <a:xfrm>
              <a:off x="8073476" y="2850056"/>
              <a:ext cx="171971" cy="192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58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Interactions coupling: Top-down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17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E4596-E470-EB99-4069-7BBE634EE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780" y="2239936"/>
            <a:ext cx="4517466" cy="2640689"/>
          </a:xfrm>
          <a:prstGeom prst="rect">
            <a:avLst/>
          </a:prstGeom>
        </p:spPr>
      </p:pic>
      <p:sp>
        <p:nvSpPr>
          <p:cNvPr id="18" name="Image text">
            <a:extLst>
              <a:ext uri="{FF2B5EF4-FFF2-40B4-BE49-F238E27FC236}">
                <a16:creationId xmlns:a16="http://schemas.microsoft.com/office/drawing/2014/main" id="{590A85A3-B1FB-9DB7-CF6E-721F66407DBE}"/>
              </a:ext>
            </a:extLst>
          </p:cNvPr>
          <p:cNvSpPr/>
          <p:nvPr/>
        </p:nvSpPr>
        <p:spPr>
          <a:xfrm>
            <a:off x="1580477" y="5142748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25" name="Image text">
            <a:extLst>
              <a:ext uri="{FF2B5EF4-FFF2-40B4-BE49-F238E27FC236}">
                <a16:creationId xmlns:a16="http://schemas.microsoft.com/office/drawing/2014/main" id="{63A8D090-2A1F-9265-F59F-D532203B06A7}"/>
              </a:ext>
            </a:extLst>
          </p:cNvPr>
          <p:cNvSpPr/>
          <p:nvPr/>
        </p:nvSpPr>
        <p:spPr>
          <a:xfrm>
            <a:off x="5377285" y="5142747"/>
            <a:ext cx="211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hierarchy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AB684E3-0FD0-83ED-DB3D-42EC14AB4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09" y="2239936"/>
            <a:ext cx="2510266" cy="251026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AB65A40-0DA2-CADB-A215-C346D0D79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98" y="3608107"/>
            <a:ext cx="1077324" cy="96085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E1F44A3-2AF2-4DF5-7404-D01B4401F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91" y="2477153"/>
            <a:ext cx="1075703" cy="8556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FC1F3E-E453-9B3D-0746-949FAE3A07C4}"/>
              </a:ext>
            </a:extLst>
          </p:cNvPr>
          <p:cNvSpPr/>
          <p:nvPr/>
        </p:nvSpPr>
        <p:spPr>
          <a:xfrm>
            <a:off x="788474" y="233349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5E9638-21DE-EA78-1F0B-A1F2B1BFE7A8}"/>
              </a:ext>
            </a:extLst>
          </p:cNvPr>
          <p:cNvSpPr/>
          <p:nvPr/>
        </p:nvSpPr>
        <p:spPr>
          <a:xfrm>
            <a:off x="1454714" y="2944964"/>
            <a:ext cx="1075703" cy="103141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FC9EED50-8158-3E41-CC1A-52EC587BC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46277" y="2222111"/>
            <a:ext cx="2477119" cy="2477119"/>
          </a:xfrm>
          <a:prstGeom prst="rect">
            <a:avLst/>
          </a:prstGeom>
        </p:spPr>
      </p:pic>
      <p:sp>
        <p:nvSpPr>
          <p:cNvPr id="37" name="Image text">
            <a:extLst>
              <a:ext uri="{FF2B5EF4-FFF2-40B4-BE49-F238E27FC236}">
                <a16:creationId xmlns:a16="http://schemas.microsoft.com/office/drawing/2014/main" id="{B7E5918C-C21C-0E55-6E9E-F0A61121BBF4}"/>
              </a:ext>
            </a:extLst>
          </p:cNvPr>
          <p:cNvSpPr/>
          <p:nvPr/>
        </p:nvSpPr>
        <p:spPr>
          <a:xfrm>
            <a:off x="9406150" y="5142748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Embedding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0B455D-051D-D185-10EC-66A819091FCB}"/>
              </a:ext>
            </a:extLst>
          </p:cNvPr>
          <p:cNvSpPr/>
          <p:nvPr/>
        </p:nvSpPr>
        <p:spPr>
          <a:xfrm>
            <a:off x="5073063" y="4394993"/>
            <a:ext cx="1668031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15C773-0905-9242-86D9-44617624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93" y="2239936"/>
            <a:ext cx="4517466" cy="264068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463FD9B-03BD-449B-0A05-A51EBB99497A}"/>
              </a:ext>
            </a:extLst>
          </p:cNvPr>
          <p:cNvSpPr/>
          <p:nvPr/>
        </p:nvSpPr>
        <p:spPr>
          <a:xfrm>
            <a:off x="5315486" y="3217270"/>
            <a:ext cx="2298294" cy="640938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569425-E629-364E-355F-A785A988BFAD}"/>
              </a:ext>
            </a:extLst>
          </p:cNvPr>
          <p:cNvSpPr/>
          <p:nvPr/>
        </p:nvSpPr>
        <p:spPr>
          <a:xfrm>
            <a:off x="5073063" y="4395346"/>
            <a:ext cx="1272873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D814F-2A02-4071-5066-A80A23E8360C}"/>
              </a:ext>
            </a:extLst>
          </p:cNvPr>
          <p:cNvSpPr/>
          <p:nvPr/>
        </p:nvSpPr>
        <p:spPr>
          <a:xfrm>
            <a:off x="6789420" y="4395346"/>
            <a:ext cx="374604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581B84-6DCE-A96D-B508-349AA4C67B12}"/>
              </a:ext>
            </a:extLst>
          </p:cNvPr>
          <p:cNvGrpSpPr/>
          <p:nvPr/>
        </p:nvGrpSpPr>
        <p:grpSpPr>
          <a:xfrm>
            <a:off x="9562040" y="2477153"/>
            <a:ext cx="1578924" cy="1530769"/>
            <a:chOff x="9559312" y="2483050"/>
            <a:chExt cx="1578924" cy="153076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443A6D6-3A94-AFDB-3D37-0770DB0CC07C}"/>
                </a:ext>
              </a:extLst>
            </p:cNvPr>
            <p:cNvSpPr/>
            <p:nvPr/>
          </p:nvSpPr>
          <p:spPr>
            <a:xfrm>
              <a:off x="9934481" y="3098705"/>
              <a:ext cx="96174" cy="961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9E1CDD7-700F-B99C-3F2C-1BA1632866CC}"/>
                </a:ext>
              </a:extLst>
            </p:cNvPr>
            <p:cNvSpPr/>
            <p:nvPr/>
          </p:nvSpPr>
          <p:spPr>
            <a:xfrm>
              <a:off x="10128749" y="2944964"/>
              <a:ext cx="96174" cy="961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C112BE-4DBB-C17C-D244-09CB1581371F}"/>
                </a:ext>
              </a:extLst>
            </p:cNvPr>
            <p:cNvSpPr/>
            <p:nvPr/>
          </p:nvSpPr>
          <p:spPr>
            <a:xfrm>
              <a:off x="10539016" y="3653093"/>
              <a:ext cx="96174" cy="96174"/>
            </a:xfrm>
            <a:prstGeom prst="ellipse">
              <a:avLst/>
            </a:prstGeom>
            <a:solidFill>
              <a:srgbClr val="80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AB32309E-75D7-258F-273F-4CA6A5164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810020" y="3696023"/>
              <a:ext cx="328216" cy="317796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6C6624AF-DEBC-BB39-A577-FEC598733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250218" y="2483050"/>
              <a:ext cx="189059" cy="334489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64426759-9271-81BB-8729-069C06926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5400000" flipH="1">
              <a:off x="9500219" y="2876632"/>
              <a:ext cx="417590" cy="29940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2E54BCE-BDA0-3887-DCE0-607E8688108D}"/>
              </a:ext>
            </a:extLst>
          </p:cNvPr>
          <p:cNvGrpSpPr/>
          <p:nvPr/>
        </p:nvGrpSpPr>
        <p:grpSpPr>
          <a:xfrm>
            <a:off x="10141699" y="3806834"/>
            <a:ext cx="362577" cy="638161"/>
            <a:chOff x="10141699" y="3806834"/>
            <a:chExt cx="362577" cy="63816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18BE22-0252-9534-BE10-52F0072C3429}"/>
                </a:ext>
              </a:extLst>
            </p:cNvPr>
            <p:cNvSpPr/>
            <p:nvPr/>
          </p:nvSpPr>
          <p:spPr>
            <a:xfrm>
              <a:off x="10344748" y="3806834"/>
              <a:ext cx="96174" cy="96174"/>
            </a:xfrm>
            <a:prstGeom prst="ellipse">
              <a:avLst/>
            </a:prstGeom>
            <a:solidFill>
              <a:srgbClr val="80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39E1D86-F9B6-A3C0-BC93-CDFE263E0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2720" t="54331" r="70205" b="3195"/>
            <a:stretch/>
          </p:blipFill>
          <p:spPr>
            <a:xfrm>
              <a:off x="10141699" y="4066790"/>
              <a:ext cx="362577" cy="378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241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Interactions coupling: Bottom-up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E4596-E470-EB99-4069-7BBE634EE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780" y="2239936"/>
            <a:ext cx="4517466" cy="2640689"/>
          </a:xfrm>
          <a:prstGeom prst="rect">
            <a:avLst/>
          </a:prstGeom>
        </p:spPr>
      </p:pic>
      <p:sp>
        <p:nvSpPr>
          <p:cNvPr id="18" name="Image text">
            <a:extLst>
              <a:ext uri="{FF2B5EF4-FFF2-40B4-BE49-F238E27FC236}">
                <a16:creationId xmlns:a16="http://schemas.microsoft.com/office/drawing/2014/main" id="{590A85A3-B1FB-9DB7-CF6E-721F66407DBE}"/>
              </a:ext>
            </a:extLst>
          </p:cNvPr>
          <p:cNvSpPr/>
          <p:nvPr/>
        </p:nvSpPr>
        <p:spPr>
          <a:xfrm>
            <a:off x="1580477" y="5142748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25" name="Image text">
            <a:extLst>
              <a:ext uri="{FF2B5EF4-FFF2-40B4-BE49-F238E27FC236}">
                <a16:creationId xmlns:a16="http://schemas.microsoft.com/office/drawing/2014/main" id="{63A8D090-2A1F-9265-F59F-D532203B06A7}"/>
              </a:ext>
            </a:extLst>
          </p:cNvPr>
          <p:cNvSpPr/>
          <p:nvPr/>
        </p:nvSpPr>
        <p:spPr>
          <a:xfrm>
            <a:off x="5377285" y="5142747"/>
            <a:ext cx="211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hierarchy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AB684E3-0FD0-83ED-DB3D-42EC14AB4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09" y="2239936"/>
            <a:ext cx="2510266" cy="251026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AB65A40-0DA2-CADB-A215-C346D0D79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98" y="3608107"/>
            <a:ext cx="1077324" cy="96085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E1F44A3-2AF2-4DF5-7404-D01B4401F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91" y="2477153"/>
            <a:ext cx="1075703" cy="8556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FC1F3E-E453-9B3D-0746-949FAE3A07C4}"/>
              </a:ext>
            </a:extLst>
          </p:cNvPr>
          <p:cNvSpPr/>
          <p:nvPr/>
        </p:nvSpPr>
        <p:spPr>
          <a:xfrm>
            <a:off x="788474" y="233349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5E9638-21DE-EA78-1F0B-A1F2B1BFE7A8}"/>
              </a:ext>
            </a:extLst>
          </p:cNvPr>
          <p:cNvSpPr/>
          <p:nvPr/>
        </p:nvSpPr>
        <p:spPr>
          <a:xfrm>
            <a:off x="1454714" y="2944964"/>
            <a:ext cx="1075703" cy="103141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Image text">
            <a:extLst>
              <a:ext uri="{FF2B5EF4-FFF2-40B4-BE49-F238E27FC236}">
                <a16:creationId xmlns:a16="http://schemas.microsoft.com/office/drawing/2014/main" id="{B7E5918C-C21C-0E55-6E9E-F0A61121BBF4}"/>
              </a:ext>
            </a:extLst>
          </p:cNvPr>
          <p:cNvSpPr/>
          <p:nvPr/>
        </p:nvSpPr>
        <p:spPr>
          <a:xfrm>
            <a:off x="9406150" y="5142748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Embedding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F4101E-6260-D177-9207-58645F03C58B}"/>
              </a:ext>
            </a:extLst>
          </p:cNvPr>
          <p:cNvGrpSpPr/>
          <p:nvPr/>
        </p:nvGrpSpPr>
        <p:grpSpPr>
          <a:xfrm>
            <a:off x="9559312" y="2483050"/>
            <a:ext cx="1578924" cy="1530769"/>
            <a:chOff x="9559312" y="2483050"/>
            <a:chExt cx="1578924" cy="153076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C0187C-E024-3429-B18F-C37173E013B4}"/>
                </a:ext>
              </a:extLst>
            </p:cNvPr>
            <p:cNvSpPr/>
            <p:nvPr/>
          </p:nvSpPr>
          <p:spPr>
            <a:xfrm>
              <a:off x="9934481" y="3098705"/>
              <a:ext cx="96174" cy="961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D8A5DC8-11D9-A855-8DFE-847BDB135494}"/>
                </a:ext>
              </a:extLst>
            </p:cNvPr>
            <p:cNvSpPr/>
            <p:nvPr/>
          </p:nvSpPr>
          <p:spPr>
            <a:xfrm>
              <a:off x="10128749" y="2944964"/>
              <a:ext cx="96174" cy="961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3E107AD-2B3E-5745-7ACC-4B1C4218377E}"/>
                </a:ext>
              </a:extLst>
            </p:cNvPr>
            <p:cNvSpPr/>
            <p:nvPr/>
          </p:nvSpPr>
          <p:spPr>
            <a:xfrm>
              <a:off x="10539016" y="3653093"/>
              <a:ext cx="96174" cy="96174"/>
            </a:xfrm>
            <a:prstGeom prst="ellipse">
              <a:avLst/>
            </a:prstGeom>
            <a:solidFill>
              <a:srgbClr val="80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0274B4B-3CFF-174D-AC7E-2E76C8532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10020" y="3696023"/>
              <a:ext cx="328216" cy="317796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AF19A42-F1BF-3694-1A04-E91BCA53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50218" y="2483050"/>
              <a:ext cx="189059" cy="33448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FCAA21F-EF6D-6939-406A-89441AB93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5400000" flipH="1">
              <a:off x="9500219" y="2876632"/>
              <a:ext cx="417590" cy="299404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9CF8ABA-5A7C-9BCC-0B84-37BF988C3A82}"/>
              </a:ext>
            </a:extLst>
          </p:cNvPr>
          <p:cNvSpPr/>
          <p:nvPr/>
        </p:nvSpPr>
        <p:spPr>
          <a:xfrm>
            <a:off x="5073063" y="4327177"/>
            <a:ext cx="1272873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3999CF-E5FF-77B5-8240-DC20A6EEFB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46277" y="2222111"/>
            <a:ext cx="2477119" cy="24771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C8BE1E-AB5A-6DA8-B001-6E7C521C64F2}"/>
              </a:ext>
            </a:extLst>
          </p:cNvPr>
          <p:cNvSpPr/>
          <p:nvPr/>
        </p:nvSpPr>
        <p:spPr>
          <a:xfrm>
            <a:off x="5073063" y="4395346"/>
            <a:ext cx="1272873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2A3AC6-9073-E4AE-AD6C-480568D41824}"/>
              </a:ext>
            </a:extLst>
          </p:cNvPr>
          <p:cNvSpPr/>
          <p:nvPr/>
        </p:nvSpPr>
        <p:spPr>
          <a:xfrm>
            <a:off x="6789420" y="4395346"/>
            <a:ext cx="374604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7B6FE8-5182-85EC-5ADE-CD059D24ED2E}"/>
              </a:ext>
            </a:extLst>
          </p:cNvPr>
          <p:cNvSpPr/>
          <p:nvPr/>
        </p:nvSpPr>
        <p:spPr>
          <a:xfrm>
            <a:off x="6701451" y="4327177"/>
            <a:ext cx="550541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2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1575 -0.149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74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02708 -0.149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Zoom-factor 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E4596-E470-EB99-4069-7BBE634EE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780" y="2239936"/>
            <a:ext cx="4517466" cy="2640689"/>
          </a:xfrm>
          <a:prstGeom prst="rect">
            <a:avLst/>
          </a:prstGeom>
        </p:spPr>
      </p:pic>
      <p:sp>
        <p:nvSpPr>
          <p:cNvPr id="18" name="Image text">
            <a:extLst>
              <a:ext uri="{FF2B5EF4-FFF2-40B4-BE49-F238E27FC236}">
                <a16:creationId xmlns:a16="http://schemas.microsoft.com/office/drawing/2014/main" id="{590A85A3-B1FB-9DB7-CF6E-721F66407DBE}"/>
              </a:ext>
            </a:extLst>
          </p:cNvPr>
          <p:cNvSpPr/>
          <p:nvPr/>
        </p:nvSpPr>
        <p:spPr>
          <a:xfrm>
            <a:off x="1580477" y="5142748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25" name="Image text">
            <a:extLst>
              <a:ext uri="{FF2B5EF4-FFF2-40B4-BE49-F238E27FC236}">
                <a16:creationId xmlns:a16="http://schemas.microsoft.com/office/drawing/2014/main" id="{63A8D090-2A1F-9265-F59F-D532203B06A7}"/>
              </a:ext>
            </a:extLst>
          </p:cNvPr>
          <p:cNvSpPr/>
          <p:nvPr/>
        </p:nvSpPr>
        <p:spPr>
          <a:xfrm>
            <a:off x="5377285" y="5142747"/>
            <a:ext cx="211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hierarchy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AB684E3-0FD0-83ED-DB3D-42EC14AB4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09" y="2239936"/>
            <a:ext cx="2510266" cy="251026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AB65A40-0DA2-CADB-A215-C346D0D79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98" y="3608107"/>
            <a:ext cx="1077324" cy="96085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E1F44A3-2AF2-4DF5-7404-D01B4401F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91" y="2477153"/>
            <a:ext cx="1075703" cy="8556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FC1F3E-E453-9B3D-0746-949FAE3A07C4}"/>
              </a:ext>
            </a:extLst>
          </p:cNvPr>
          <p:cNvSpPr/>
          <p:nvPr/>
        </p:nvSpPr>
        <p:spPr>
          <a:xfrm>
            <a:off x="788474" y="233349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5E9638-21DE-EA78-1F0B-A1F2B1BFE7A8}"/>
              </a:ext>
            </a:extLst>
          </p:cNvPr>
          <p:cNvSpPr/>
          <p:nvPr/>
        </p:nvSpPr>
        <p:spPr>
          <a:xfrm>
            <a:off x="1454714" y="2944964"/>
            <a:ext cx="1075703" cy="103141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CF8ABA-5A7C-9BCC-0B84-37BF988C3A82}"/>
              </a:ext>
            </a:extLst>
          </p:cNvPr>
          <p:cNvSpPr/>
          <p:nvPr/>
        </p:nvSpPr>
        <p:spPr>
          <a:xfrm>
            <a:off x="5377285" y="3298025"/>
            <a:ext cx="1063690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C8BE1E-AB5A-6DA8-B001-6E7C521C64F2}"/>
              </a:ext>
            </a:extLst>
          </p:cNvPr>
          <p:cNvSpPr/>
          <p:nvPr/>
        </p:nvSpPr>
        <p:spPr>
          <a:xfrm>
            <a:off x="5073063" y="4395346"/>
            <a:ext cx="1272873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2A3AC6-9073-E4AE-AD6C-480568D41824}"/>
              </a:ext>
            </a:extLst>
          </p:cNvPr>
          <p:cNvSpPr/>
          <p:nvPr/>
        </p:nvSpPr>
        <p:spPr>
          <a:xfrm>
            <a:off x="6789420" y="4395346"/>
            <a:ext cx="374604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7B6FE8-5182-85EC-5ADE-CD059D24ED2E}"/>
              </a:ext>
            </a:extLst>
          </p:cNvPr>
          <p:cNvSpPr/>
          <p:nvPr/>
        </p:nvSpPr>
        <p:spPr>
          <a:xfrm>
            <a:off x="7023357" y="3298624"/>
            <a:ext cx="550541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mage text">
            <a:extLst>
              <a:ext uri="{FF2B5EF4-FFF2-40B4-BE49-F238E27FC236}">
                <a16:creationId xmlns:a16="http://schemas.microsoft.com/office/drawing/2014/main" id="{E990D183-B519-B61A-8353-C3D9971D9AAA}"/>
              </a:ext>
            </a:extLst>
          </p:cNvPr>
          <p:cNvSpPr/>
          <p:nvPr/>
        </p:nvSpPr>
        <p:spPr>
          <a:xfrm>
            <a:off x="9331452" y="2714131"/>
            <a:ext cx="187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Which level?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60CB1B4-76DE-A8C1-C658-31A64D7A0CDC}"/>
              </a:ext>
            </a:extLst>
          </p:cNvPr>
          <p:cNvSpPr/>
          <p:nvPr/>
        </p:nvSpPr>
        <p:spPr>
          <a:xfrm rot="5400000">
            <a:off x="9990995" y="3458174"/>
            <a:ext cx="524583" cy="224258"/>
          </a:xfrm>
          <a:prstGeom prst="rightArrow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mage text">
            <a:extLst>
              <a:ext uri="{FF2B5EF4-FFF2-40B4-BE49-F238E27FC236}">
                <a16:creationId xmlns:a16="http://schemas.microsoft.com/office/drawing/2014/main" id="{7197CDD9-995A-8DDE-D595-20D490A8640C}"/>
              </a:ext>
            </a:extLst>
          </p:cNvPr>
          <p:cNvSpPr/>
          <p:nvPr/>
        </p:nvSpPr>
        <p:spPr>
          <a:xfrm>
            <a:off x="9209731" y="3964810"/>
            <a:ext cx="2087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Target number</a:t>
            </a:r>
          </a:p>
          <a:p>
            <a:pPr algn="ctr"/>
            <a:r>
              <a:rPr lang="en-US" sz="2400" dirty="0"/>
              <a:t>heuristic</a:t>
            </a:r>
          </a:p>
        </p:txBody>
      </p:sp>
    </p:spTree>
    <p:extLst>
      <p:ext uri="{BB962C8B-B14F-4D97-AF65-F5344CB8AC3E}">
        <p14:creationId xmlns:p14="http://schemas.microsoft.com/office/powerpoint/2010/main" val="40205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6F66-0B68-F1A8-E51B-BC1F4DFA6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DDE2C3-EAAF-8EC4-22FB-EC29F6CF16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A461A-139F-37EF-756B-E2AB2764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635230" y="-11066373"/>
            <a:ext cx="6953251" cy="289907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6D962F-9B70-4F86-12B9-1F90A8F1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872956"/>
            <a:ext cx="11361600" cy="2880000"/>
          </a:xfrm>
        </p:spPr>
        <p:txBody>
          <a:bodyPr/>
          <a:lstStyle/>
          <a:p>
            <a:r>
              <a:rPr lang="en-US" sz="8800" dirty="0">
                <a:solidFill>
                  <a:schemeClr val="bg1"/>
                </a:solidFill>
              </a:rPr>
              <a:t>Image exploration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91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Transition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20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20FF5B-5815-9684-056D-AC734AD0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93" y="2239936"/>
            <a:ext cx="4517466" cy="2640689"/>
          </a:xfrm>
          <a:prstGeom prst="rect">
            <a:avLst/>
          </a:prstGeom>
        </p:spPr>
      </p:pic>
      <p:sp>
        <p:nvSpPr>
          <p:cNvPr id="11" name="Image text">
            <a:extLst>
              <a:ext uri="{FF2B5EF4-FFF2-40B4-BE49-F238E27FC236}">
                <a16:creationId xmlns:a16="http://schemas.microsoft.com/office/drawing/2014/main" id="{D3CF3F53-051C-E8DF-74FF-B00B22A4EA41}"/>
              </a:ext>
            </a:extLst>
          </p:cNvPr>
          <p:cNvSpPr/>
          <p:nvPr/>
        </p:nvSpPr>
        <p:spPr>
          <a:xfrm>
            <a:off x="1580477" y="5142748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12" name="Image text">
            <a:extLst>
              <a:ext uri="{FF2B5EF4-FFF2-40B4-BE49-F238E27FC236}">
                <a16:creationId xmlns:a16="http://schemas.microsoft.com/office/drawing/2014/main" id="{0F5CFCC1-331A-AD00-521C-655A8D517F83}"/>
              </a:ext>
            </a:extLst>
          </p:cNvPr>
          <p:cNvSpPr/>
          <p:nvPr/>
        </p:nvSpPr>
        <p:spPr>
          <a:xfrm>
            <a:off x="5377285" y="5142747"/>
            <a:ext cx="211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hierarchy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B230E39-ECCE-3A1C-BA2A-D8814A9C9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09" y="2239936"/>
            <a:ext cx="2510266" cy="2510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91D3A9E-E2AD-D3A9-553D-376B255CC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98" y="3608107"/>
            <a:ext cx="1077324" cy="96085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5FC98E1-BCCF-8A57-26D6-344E5ACC1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91" y="2477153"/>
            <a:ext cx="1075703" cy="85567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4E137D-B69F-6715-7A01-29BDB13598AA}"/>
              </a:ext>
            </a:extLst>
          </p:cNvPr>
          <p:cNvSpPr/>
          <p:nvPr/>
        </p:nvSpPr>
        <p:spPr>
          <a:xfrm>
            <a:off x="788474" y="233349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A7B90F-6D4B-F131-D6CF-A375FF3FBBDA}"/>
              </a:ext>
            </a:extLst>
          </p:cNvPr>
          <p:cNvSpPr/>
          <p:nvPr/>
        </p:nvSpPr>
        <p:spPr>
          <a:xfrm>
            <a:off x="1454714" y="2944964"/>
            <a:ext cx="1075703" cy="103141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420A492-CDB8-378F-953F-6DEBAFF14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46277" y="2222111"/>
            <a:ext cx="2477119" cy="2477119"/>
          </a:xfrm>
          <a:prstGeom prst="rect">
            <a:avLst/>
          </a:prstGeom>
        </p:spPr>
      </p:pic>
      <p:sp>
        <p:nvSpPr>
          <p:cNvPr id="30" name="Image text">
            <a:extLst>
              <a:ext uri="{FF2B5EF4-FFF2-40B4-BE49-F238E27FC236}">
                <a16:creationId xmlns:a16="http://schemas.microsoft.com/office/drawing/2014/main" id="{A31910E2-00EA-078B-B678-1E6329F15F81}"/>
              </a:ext>
            </a:extLst>
          </p:cNvPr>
          <p:cNvSpPr/>
          <p:nvPr/>
        </p:nvSpPr>
        <p:spPr>
          <a:xfrm>
            <a:off x="9406150" y="5142748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Embedding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71A1B-2978-AD15-07BC-E80F364AAA51}"/>
              </a:ext>
            </a:extLst>
          </p:cNvPr>
          <p:cNvSpPr/>
          <p:nvPr/>
        </p:nvSpPr>
        <p:spPr>
          <a:xfrm>
            <a:off x="9939988" y="3098705"/>
            <a:ext cx="96174" cy="961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8F21CF-AD8E-2305-7460-D9AD222914FE}"/>
              </a:ext>
            </a:extLst>
          </p:cNvPr>
          <p:cNvSpPr/>
          <p:nvPr/>
        </p:nvSpPr>
        <p:spPr>
          <a:xfrm>
            <a:off x="10128749" y="2944964"/>
            <a:ext cx="96174" cy="961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A07809-28B8-BEA1-4364-3763BCEE7D89}"/>
              </a:ext>
            </a:extLst>
          </p:cNvPr>
          <p:cNvSpPr/>
          <p:nvPr/>
        </p:nvSpPr>
        <p:spPr>
          <a:xfrm>
            <a:off x="10539016" y="3653093"/>
            <a:ext cx="96174" cy="96174"/>
          </a:xfrm>
          <a:prstGeom prst="ellipse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88BBF0-52AF-07D8-BE07-9A51E05397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10020" y="3696023"/>
            <a:ext cx="328216" cy="31779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C797615-EADF-BFB9-11AB-75743EFED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50218" y="2483050"/>
            <a:ext cx="189059" cy="33448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E024643-B8C8-37EE-E576-989100DE88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 flipH="1">
            <a:off x="9505726" y="2876632"/>
            <a:ext cx="417590" cy="2994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F2C20E-8487-58B2-6287-4807B82BFF59}"/>
              </a:ext>
            </a:extLst>
          </p:cNvPr>
          <p:cNvSpPr/>
          <p:nvPr/>
        </p:nvSpPr>
        <p:spPr>
          <a:xfrm>
            <a:off x="5073063" y="4395346"/>
            <a:ext cx="1272873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2D869D-1439-4EA3-B10F-0216641BF151}"/>
              </a:ext>
            </a:extLst>
          </p:cNvPr>
          <p:cNvSpPr/>
          <p:nvPr/>
        </p:nvSpPr>
        <p:spPr>
          <a:xfrm>
            <a:off x="6789420" y="4395346"/>
            <a:ext cx="374604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972D83-40C7-102C-32E8-3BD312C9BB65}"/>
              </a:ext>
            </a:extLst>
          </p:cNvPr>
          <p:cNvSpPr/>
          <p:nvPr/>
        </p:nvSpPr>
        <p:spPr>
          <a:xfrm>
            <a:off x="5377285" y="3290936"/>
            <a:ext cx="1063690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29A5E-9890-8890-2364-F7EF4984DEA8}"/>
              </a:ext>
            </a:extLst>
          </p:cNvPr>
          <p:cNvSpPr/>
          <p:nvPr/>
        </p:nvSpPr>
        <p:spPr>
          <a:xfrm>
            <a:off x="7023357" y="3298624"/>
            <a:ext cx="550541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3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Transition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20FF5B-5815-9684-056D-AC734AD0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93" y="2239936"/>
            <a:ext cx="4517466" cy="2640689"/>
          </a:xfrm>
          <a:prstGeom prst="rect">
            <a:avLst/>
          </a:prstGeom>
        </p:spPr>
      </p:pic>
      <p:sp>
        <p:nvSpPr>
          <p:cNvPr id="11" name="Image text">
            <a:extLst>
              <a:ext uri="{FF2B5EF4-FFF2-40B4-BE49-F238E27FC236}">
                <a16:creationId xmlns:a16="http://schemas.microsoft.com/office/drawing/2014/main" id="{D3CF3F53-051C-E8DF-74FF-B00B22A4EA41}"/>
              </a:ext>
            </a:extLst>
          </p:cNvPr>
          <p:cNvSpPr/>
          <p:nvPr/>
        </p:nvSpPr>
        <p:spPr>
          <a:xfrm>
            <a:off x="1580477" y="5142748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12" name="Image text">
            <a:extLst>
              <a:ext uri="{FF2B5EF4-FFF2-40B4-BE49-F238E27FC236}">
                <a16:creationId xmlns:a16="http://schemas.microsoft.com/office/drawing/2014/main" id="{0F5CFCC1-331A-AD00-521C-655A8D517F83}"/>
              </a:ext>
            </a:extLst>
          </p:cNvPr>
          <p:cNvSpPr/>
          <p:nvPr/>
        </p:nvSpPr>
        <p:spPr>
          <a:xfrm>
            <a:off x="5377285" y="5142747"/>
            <a:ext cx="211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hierarchy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B230E39-ECCE-3A1C-BA2A-D8814A9C9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09" y="2239936"/>
            <a:ext cx="2510266" cy="2510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91D3A9E-E2AD-D3A9-553D-376B255CC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498" y="3608107"/>
            <a:ext cx="1077324" cy="96085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5FC98E1-BCCF-8A57-26D6-344E5ACC1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91" y="2477153"/>
            <a:ext cx="1075703" cy="85567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4E137D-B69F-6715-7A01-29BDB13598AA}"/>
              </a:ext>
            </a:extLst>
          </p:cNvPr>
          <p:cNvSpPr/>
          <p:nvPr/>
        </p:nvSpPr>
        <p:spPr>
          <a:xfrm>
            <a:off x="788474" y="233349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A7B90F-6D4B-F131-D6CF-A375FF3FBBDA}"/>
              </a:ext>
            </a:extLst>
          </p:cNvPr>
          <p:cNvSpPr/>
          <p:nvPr/>
        </p:nvSpPr>
        <p:spPr>
          <a:xfrm>
            <a:off x="2057400" y="3761745"/>
            <a:ext cx="855611" cy="82038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420A492-CDB8-378F-953F-6DEBAFF14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46277" y="2222111"/>
            <a:ext cx="2477119" cy="2477119"/>
          </a:xfrm>
          <a:prstGeom prst="rect">
            <a:avLst/>
          </a:prstGeom>
        </p:spPr>
      </p:pic>
      <p:sp>
        <p:nvSpPr>
          <p:cNvPr id="30" name="Image text">
            <a:extLst>
              <a:ext uri="{FF2B5EF4-FFF2-40B4-BE49-F238E27FC236}">
                <a16:creationId xmlns:a16="http://schemas.microsoft.com/office/drawing/2014/main" id="{A31910E2-00EA-078B-B678-1E6329F15F81}"/>
              </a:ext>
            </a:extLst>
          </p:cNvPr>
          <p:cNvSpPr/>
          <p:nvPr/>
        </p:nvSpPr>
        <p:spPr>
          <a:xfrm>
            <a:off x="9406150" y="5142748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Embedding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D58640B-8793-F573-DFD7-16243E54F870}"/>
              </a:ext>
            </a:extLst>
          </p:cNvPr>
          <p:cNvSpPr/>
          <p:nvPr/>
        </p:nvSpPr>
        <p:spPr>
          <a:xfrm>
            <a:off x="9939988" y="3098705"/>
            <a:ext cx="96174" cy="961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701AAD6F-F982-304D-B7E3-B156F1856E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 flipH="1">
            <a:off x="9505726" y="2876632"/>
            <a:ext cx="417590" cy="299404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819E069D-BE53-9C4B-4100-BB8761E3B2F4}"/>
              </a:ext>
            </a:extLst>
          </p:cNvPr>
          <p:cNvSpPr/>
          <p:nvPr/>
        </p:nvSpPr>
        <p:spPr>
          <a:xfrm>
            <a:off x="10539016" y="3653093"/>
            <a:ext cx="96174" cy="96174"/>
          </a:xfrm>
          <a:prstGeom prst="ellipse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126764EC-438A-BB3B-2D7A-73B290DE13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10020" y="3696023"/>
            <a:ext cx="328216" cy="31779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E5819B3-F726-53E8-ED47-18001696E817}"/>
              </a:ext>
            </a:extLst>
          </p:cNvPr>
          <p:cNvGrpSpPr/>
          <p:nvPr/>
        </p:nvGrpSpPr>
        <p:grpSpPr>
          <a:xfrm>
            <a:off x="10141699" y="3806834"/>
            <a:ext cx="362577" cy="638161"/>
            <a:chOff x="10141699" y="3806834"/>
            <a:chExt cx="362577" cy="63816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C19713F-E64F-E907-4682-8495F7906004}"/>
                </a:ext>
              </a:extLst>
            </p:cNvPr>
            <p:cNvSpPr/>
            <p:nvPr/>
          </p:nvSpPr>
          <p:spPr>
            <a:xfrm>
              <a:off x="10344748" y="3806834"/>
              <a:ext cx="96174" cy="96174"/>
            </a:xfrm>
            <a:prstGeom prst="ellipse">
              <a:avLst/>
            </a:prstGeom>
            <a:solidFill>
              <a:srgbClr val="80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E4B8D4-C81E-662E-5DE0-5628D36F2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-2720" t="54331" r="70205" b="3195"/>
            <a:stretch/>
          </p:blipFill>
          <p:spPr>
            <a:xfrm>
              <a:off x="10141699" y="4066790"/>
              <a:ext cx="362577" cy="37820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FE36B1F-1BD8-B88A-1914-43B5D8227BED}"/>
              </a:ext>
            </a:extLst>
          </p:cNvPr>
          <p:cNvSpPr/>
          <p:nvPr/>
        </p:nvSpPr>
        <p:spPr>
          <a:xfrm>
            <a:off x="5936143" y="4395346"/>
            <a:ext cx="1272873" cy="370821"/>
          </a:xfrm>
          <a:prstGeom prst="rect">
            <a:avLst/>
          </a:prstGeom>
          <a:noFill/>
          <a:ln w="38100">
            <a:solidFill>
              <a:srgbClr val="ADCDE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F50176-FD87-0EF6-D885-7AF71504FFC1}"/>
              </a:ext>
            </a:extLst>
          </p:cNvPr>
          <p:cNvSpPr/>
          <p:nvPr/>
        </p:nvSpPr>
        <p:spPr>
          <a:xfrm>
            <a:off x="5936143" y="3290936"/>
            <a:ext cx="1617182" cy="506452"/>
          </a:xfrm>
          <a:prstGeom prst="ellipse">
            <a:avLst/>
          </a:prstGeom>
          <a:noFill/>
          <a:ln w="38100">
            <a:solidFill>
              <a:srgbClr val="29B57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6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pture_main_short">
            <a:hlinkClick r:id="" action="ppaction://media"/>
            <a:extLst>
              <a:ext uri="{FF2B5EF4-FFF2-40B4-BE49-F238E27FC236}">
                <a16:creationId xmlns:a16="http://schemas.microsoft.com/office/drawing/2014/main" id="{B5D28A18-DBEC-4539-C49F-0A9398670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52" y="497287"/>
            <a:ext cx="10984385" cy="61787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5F607B-F200-35EA-6337-04C714EBC309}"/>
              </a:ext>
            </a:extLst>
          </p:cNvPr>
          <p:cNvSpPr/>
          <p:nvPr/>
        </p:nvSpPr>
        <p:spPr>
          <a:xfrm>
            <a:off x="10339786" y="814318"/>
            <a:ext cx="2500457" cy="6043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5F13A-F22D-9B0C-2D5F-863CC55AF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22</a:t>
            </a:fld>
            <a:endParaRPr lang="en-NL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1376BD2-4F91-6BB5-0EDA-B1AECE48C44E}"/>
              </a:ext>
            </a:extLst>
          </p:cNvPr>
          <p:cNvGrpSpPr/>
          <p:nvPr/>
        </p:nvGrpSpPr>
        <p:grpSpPr>
          <a:xfrm>
            <a:off x="10418515" y="1661937"/>
            <a:ext cx="1683474" cy="941961"/>
            <a:chOff x="10455337" y="1668074"/>
            <a:chExt cx="1683474" cy="94196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ACBA664-E2C2-7092-8FCA-543DFACDC748}"/>
                </a:ext>
              </a:extLst>
            </p:cNvPr>
            <p:cNvSpPr/>
            <p:nvPr/>
          </p:nvSpPr>
          <p:spPr>
            <a:xfrm>
              <a:off x="10455338" y="1668074"/>
              <a:ext cx="1672378" cy="941961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11" name="Image text">
              <a:extLst>
                <a:ext uri="{FF2B5EF4-FFF2-40B4-BE49-F238E27FC236}">
                  <a16:creationId xmlns:a16="http://schemas.microsoft.com/office/drawing/2014/main" id="{75FF6E9E-C6EF-F5B8-F055-0BCFA70B83FB}"/>
                </a:ext>
              </a:extLst>
            </p:cNvPr>
            <p:cNvSpPr/>
            <p:nvPr/>
          </p:nvSpPr>
          <p:spPr>
            <a:xfrm>
              <a:off x="10455337" y="1710406"/>
              <a:ext cx="168347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Coupled </a:t>
              </a:r>
            </a:p>
            <a:p>
              <a:pPr algn="ctr"/>
              <a:r>
                <a:rPr lang="en-US" sz="2400" dirty="0"/>
                <a:t>embedding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F3D538-34B1-3A50-83A1-859E9906D4C0}"/>
              </a:ext>
            </a:extLst>
          </p:cNvPr>
          <p:cNvGrpSpPr/>
          <p:nvPr/>
        </p:nvGrpSpPr>
        <p:grpSpPr>
          <a:xfrm>
            <a:off x="259253" y="1668013"/>
            <a:ext cx="1595913" cy="941961"/>
            <a:chOff x="345171" y="1668013"/>
            <a:chExt cx="1595913" cy="94196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E23D451-2A0B-B4A0-5D3B-A61C09B02656}"/>
                </a:ext>
              </a:extLst>
            </p:cNvPr>
            <p:cNvSpPr/>
            <p:nvPr/>
          </p:nvSpPr>
          <p:spPr>
            <a:xfrm>
              <a:off x="345171" y="1668013"/>
              <a:ext cx="1595913" cy="941961"/>
            </a:xfrm>
            <a:prstGeom prst="roundRect">
              <a:avLst/>
            </a:prstGeom>
            <a:solidFill>
              <a:srgbClr val="E7E6E6">
                <a:alpha val="76078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13" name="Image text">
              <a:extLst>
                <a:ext uri="{FF2B5EF4-FFF2-40B4-BE49-F238E27FC236}">
                  <a16:creationId xmlns:a16="http://schemas.microsoft.com/office/drawing/2014/main" id="{5C38AF8D-EB66-6CF7-6686-7DCA4E9AB3F4}"/>
                </a:ext>
              </a:extLst>
            </p:cNvPr>
            <p:cNvSpPr/>
            <p:nvPr/>
          </p:nvSpPr>
          <p:spPr>
            <a:xfrm>
              <a:off x="415753" y="1710405"/>
              <a:ext cx="1424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Region of</a:t>
              </a:r>
            </a:p>
            <a:p>
              <a:pPr algn="ctr"/>
              <a:r>
                <a:rPr lang="en-US" sz="2400" dirty="0"/>
                <a:t>interest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E6D0464-C79F-E54C-53DD-1F95F2495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819349" y="1540921"/>
            <a:ext cx="4431567" cy="4463772"/>
          </a:xfrm>
          <a:prstGeom prst="rect">
            <a:avLst/>
          </a:prstGeom>
        </p:spPr>
      </p:pic>
      <p:pic>
        <p:nvPicPr>
          <p:cNvPr id="19" name="arc small">
            <a:extLst>
              <a:ext uri="{FF2B5EF4-FFF2-40B4-BE49-F238E27FC236}">
                <a16:creationId xmlns:a16="http://schemas.microsoft.com/office/drawing/2014/main" id="{D6D4C6A9-3167-3124-17D7-B2B91FF9A6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50"/>
          <a:stretch/>
        </p:blipFill>
        <p:spPr>
          <a:xfrm rot="12679034" flipH="1">
            <a:off x="1940043" y="3601796"/>
            <a:ext cx="4693714" cy="206031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752B209-2C4F-EB75-54A0-ED2683D3778D}"/>
              </a:ext>
            </a:extLst>
          </p:cNvPr>
          <p:cNvSpPr/>
          <p:nvPr/>
        </p:nvSpPr>
        <p:spPr>
          <a:xfrm>
            <a:off x="6507747" y="5049692"/>
            <a:ext cx="107187" cy="107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C1AEDF-5750-4E8C-9ED8-CCBFC3D5D412}"/>
              </a:ext>
            </a:extLst>
          </p:cNvPr>
          <p:cNvSpPr/>
          <p:nvPr/>
        </p:nvSpPr>
        <p:spPr>
          <a:xfrm>
            <a:off x="912051" y="83999"/>
            <a:ext cx="11405767" cy="818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8B67C2-5601-E24F-EA85-C96E7A01176B}"/>
              </a:ext>
            </a:extLst>
          </p:cNvPr>
          <p:cNvSpPr/>
          <p:nvPr/>
        </p:nvSpPr>
        <p:spPr>
          <a:xfrm>
            <a:off x="911228" y="6565271"/>
            <a:ext cx="163600" cy="112848"/>
          </a:xfrm>
          <a:prstGeom prst="rect">
            <a:avLst/>
          </a:prstGeom>
          <a:solidFill>
            <a:srgbClr val="F0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ABA87-46CC-7814-9EDD-47B76CBF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B0DFD6-9DC8-19F0-5AA5-BA0FDBE78609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7FB03F7-2771-549B-6DBA-45A7F4F9AB02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1BE56D77-1C3D-063C-962F-3E52256D492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59CEF81-3836-9D99-E630-B85C25CA8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C4CABE-0C7D-F7E8-9C37-CCD62B6B81C5}"/>
              </a:ext>
            </a:extLst>
          </p:cNvPr>
          <p:cNvGrpSpPr/>
          <p:nvPr/>
        </p:nvGrpSpPr>
        <p:grpSpPr>
          <a:xfrm>
            <a:off x="5699110" y="1423686"/>
            <a:ext cx="4608597" cy="4602866"/>
            <a:chOff x="5699110" y="1423686"/>
            <a:chExt cx="4608597" cy="460286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6FC897-5431-7B56-1A2A-B4663CD6CD84}"/>
                </a:ext>
              </a:extLst>
            </p:cNvPr>
            <p:cNvSpPr/>
            <p:nvPr/>
          </p:nvSpPr>
          <p:spPr>
            <a:xfrm>
              <a:off x="5737185" y="1423686"/>
              <a:ext cx="4570522" cy="4602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AC0B3E-31C9-32C9-9AC1-8AB2714D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99110" y="1488702"/>
              <a:ext cx="4541222" cy="4495409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2A7BE75-1D34-A917-A404-7AB8517CE5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130" y="1661691"/>
            <a:ext cx="1040019" cy="42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4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AAC-F69D-329B-B6D4-C07D52BD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1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BF603B-AF60-FDF6-BC10-FD99276718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54FDFA-0828-6CB2-85D4-B4102758A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C16FB6-76DD-BAEE-8606-0EA7EC76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299" y="2550926"/>
            <a:ext cx="1984115" cy="20164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AFD77F-4E2D-EC82-CA0C-EDC034A1B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379" y="2627966"/>
            <a:ext cx="1984115" cy="19464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7B3839-3024-6C6B-251A-88DD5B2AF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3" t="874" r="5136" b="1097"/>
          <a:stretch/>
        </p:blipFill>
        <p:spPr>
          <a:xfrm rot="16200000">
            <a:off x="10207801" y="3826887"/>
            <a:ext cx="639499" cy="26663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AA3336-9787-869B-D2CA-7F8A9A95B1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2" t="1384" r="4793" b="1111"/>
          <a:stretch/>
        </p:blipFill>
        <p:spPr>
          <a:xfrm rot="16200000">
            <a:off x="7289838" y="3804324"/>
            <a:ext cx="634414" cy="27165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B96A0B-E08D-502F-B05A-B99718F4F48A}"/>
              </a:ext>
            </a:extLst>
          </p:cNvPr>
          <p:cNvSpPr txBox="1"/>
          <p:nvPr/>
        </p:nvSpPr>
        <p:spPr>
          <a:xfrm flipH="1">
            <a:off x="7735568" y="1735551"/>
            <a:ext cx="2716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Some limitations: </a:t>
            </a:r>
            <a:endParaRPr lang="en-150" sz="2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FD8625-A2F2-6D47-3271-37DFAF518839}"/>
              </a:ext>
            </a:extLst>
          </p:cNvPr>
          <p:cNvGrpSpPr/>
          <p:nvPr/>
        </p:nvGrpSpPr>
        <p:grpSpPr>
          <a:xfrm>
            <a:off x="856292" y="1415279"/>
            <a:ext cx="4196732" cy="2273441"/>
            <a:chOff x="1241204" y="1357781"/>
            <a:chExt cx="4196732" cy="22734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54D02B-5AB5-B021-4ED5-F25D80AE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1204" y="1480022"/>
              <a:ext cx="4009674" cy="21512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40D9EC-3031-582B-292B-7AE09B469E71}"/>
                </a:ext>
              </a:extLst>
            </p:cNvPr>
            <p:cNvGrpSpPr/>
            <p:nvPr/>
          </p:nvGrpSpPr>
          <p:grpSpPr>
            <a:xfrm>
              <a:off x="1841892" y="2146863"/>
              <a:ext cx="1016837" cy="746760"/>
              <a:chOff x="2423160" y="2392680"/>
              <a:chExt cx="1016837" cy="74676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1D8F68A-D86F-22B6-75F9-5E8CE3FDA577}"/>
                  </a:ext>
                </a:extLst>
              </p:cNvPr>
              <p:cNvSpPr/>
              <p:nvPr/>
            </p:nvSpPr>
            <p:spPr>
              <a:xfrm>
                <a:off x="2423160" y="2392680"/>
                <a:ext cx="774463" cy="746760"/>
              </a:xfrm>
              <a:prstGeom prst="rect">
                <a:avLst/>
              </a:prstGeom>
              <a:solidFill>
                <a:srgbClr val="7FD2EA">
                  <a:alpha val="50196"/>
                </a:srgbClr>
              </a:solidFill>
              <a:ln w="38100">
                <a:solidFill>
                  <a:srgbClr val="29B5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DEDD98E-FF3B-A0F1-8351-E4D34C34C5D4}"/>
                  </a:ext>
                </a:extLst>
              </p:cNvPr>
              <p:cNvSpPr/>
              <p:nvPr/>
            </p:nvSpPr>
            <p:spPr>
              <a:xfrm>
                <a:off x="3197623" y="2436409"/>
                <a:ext cx="242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I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30AACD-341E-05E7-A4FB-800C709D423E}"/>
                </a:ext>
              </a:extLst>
            </p:cNvPr>
            <p:cNvGrpSpPr/>
            <p:nvPr/>
          </p:nvGrpSpPr>
          <p:grpSpPr>
            <a:xfrm>
              <a:off x="1841892" y="2645352"/>
              <a:ext cx="1086883" cy="837562"/>
              <a:chOff x="2423160" y="2891169"/>
              <a:chExt cx="1086883" cy="8375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5E54640-9826-27A7-AF4B-48CAFF07CAEE}"/>
                  </a:ext>
                </a:extLst>
              </p:cNvPr>
              <p:cNvSpPr/>
              <p:nvPr/>
            </p:nvSpPr>
            <p:spPr>
              <a:xfrm>
                <a:off x="2735580" y="2891169"/>
                <a:ext cx="774463" cy="746760"/>
              </a:xfrm>
              <a:prstGeom prst="rect">
                <a:avLst/>
              </a:prstGeom>
              <a:solidFill>
                <a:srgbClr val="7FD2EA">
                  <a:alpha val="50196"/>
                </a:srgbClr>
              </a:solidFill>
              <a:ln w="38100">
                <a:solidFill>
                  <a:srgbClr val="29B5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4804-C8E0-1BF2-D3E6-253726CAEE73}"/>
                  </a:ext>
                </a:extLst>
              </p:cNvPr>
              <p:cNvSpPr/>
              <p:nvPr/>
            </p:nvSpPr>
            <p:spPr>
              <a:xfrm>
                <a:off x="2423160" y="3359399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II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63D9863-E72F-8012-D487-D5CEEAFD30D9}"/>
                </a:ext>
              </a:extLst>
            </p:cNvPr>
            <p:cNvSpPr/>
            <p:nvPr/>
          </p:nvSpPr>
          <p:spPr>
            <a:xfrm>
              <a:off x="3280524" y="1357781"/>
              <a:ext cx="2157412" cy="1762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606F29-A9F2-B932-00DC-C8308AC98200}"/>
                </a:ext>
              </a:extLst>
            </p:cNvPr>
            <p:cNvSpPr/>
            <p:nvPr/>
          </p:nvSpPr>
          <p:spPr>
            <a:xfrm>
              <a:off x="2703095" y="1629467"/>
              <a:ext cx="558674" cy="588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48A367-38CA-E7CA-4335-24DF742D5815}"/>
              </a:ext>
            </a:extLst>
          </p:cNvPr>
          <p:cNvGrpSpPr/>
          <p:nvPr/>
        </p:nvGrpSpPr>
        <p:grpSpPr>
          <a:xfrm>
            <a:off x="662048" y="3888091"/>
            <a:ext cx="4008195" cy="2330661"/>
            <a:chOff x="856023" y="3952151"/>
            <a:chExt cx="4008195" cy="23306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0612A1-FC24-4025-3E3C-9C220B9F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023" y="3952151"/>
              <a:ext cx="3921974" cy="233066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73EF44-3A3E-21B8-BFE8-B347E2301F46}"/>
                </a:ext>
              </a:extLst>
            </p:cNvPr>
            <p:cNvGrpSpPr/>
            <p:nvPr/>
          </p:nvGrpSpPr>
          <p:grpSpPr>
            <a:xfrm>
              <a:off x="1627863" y="4165083"/>
              <a:ext cx="3236355" cy="1540701"/>
              <a:chOff x="7758781" y="1564707"/>
              <a:chExt cx="3236355" cy="1540701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63BF4BE-FA51-6BA8-106D-483056B608B3}"/>
                  </a:ext>
                </a:extLst>
              </p:cNvPr>
              <p:cNvSpPr/>
              <p:nvPr/>
            </p:nvSpPr>
            <p:spPr>
              <a:xfrm>
                <a:off x="7758781" y="1669266"/>
                <a:ext cx="1089498" cy="2609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32140C9-FD60-39D8-6C05-DB40A734A8EC}"/>
                  </a:ext>
                </a:extLst>
              </p:cNvPr>
              <p:cNvSpPr/>
              <p:nvPr/>
            </p:nvSpPr>
            <p:spPr>
              <a:xfrm>
                <a:off x="9360513" y="1564707"/>
                <a:ext cx="1634623" cy="107266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DC0BA59-545F-336A-4645-6A81B866F242}"/>
                  </a:ext>
                </a:extLst>
              </p:cNvPr>
              <p:cNvSpPr/>
              <p:nvPr/>
            </p:nvSpPr>
            <p:spPr>
              <a:xfrm>
                <a:off x="7899507" y="2844455"/>
                <a:ext cx="1089498" cy="2609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35C72EB-0EB1-6F32-129F-6A0DD4FBE34D}"/>
                </a:ext>
              </a:extLst>
            </p:cNvPr>
            <p:cNvSpPr/>
            <p:nvPr/>
          </p:nvSpPr>
          <p:spPr>
            <a:xfrm>
              <a:off x="1241204" y="4139450"/>
              <a:ext cx="1944780" cy="19447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u="sng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D3A5D8F-070A-5A8F-5DA5-4B0E5B58597A}"/>
                </a:ext>
              </a:extLst>
            </p:cNvPr>
            <p:cNvGrpSpPr/>
            <p:nvPr/>
          </p:nvGrpSpPr>
          <p:grpSpPr>
            <a:xfrm>
              <a:off x="1859352" y="4283135"/>
              <a:ext cx="705199" cy="1490551"/>
              <a:chOff x="7957823" y="1681973"/>
              <a:chExt cx="705199" cy="1490551"/>
            </a:xfrm>
          </p:grpSpPr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8FC1DB90-9C70-3222-EF68-399699D82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354321" y="2807696"/>
                <a:ext cx="308701" cy="364828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9C604E07-960A-6F6E-F66E-B18A4E4B1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957823" y="1681973"/>
                <a:ext cx="396498" cy="396498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3FFCE2AB-2BFA-B55C-C5FE-C12188B4D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444256" y="2091414"/>
                <a:ext cx="104775" cy="104775"/>
              </a:xfrm>
              <a:prstGeom prst="rect">
                <a:avLst/>
              </a:prstGeom>
            </p:spPr>
          </p:pic>
          <p:pic>
            <p:nvPicPr>
              <p:cNvPr id="39" name="tsne">
                <a:extLst>
                  <a:ext uri="{FF2B5EF4-FFF2-40B4-BE49-F238E27FC236}">
                    <a16:creationId xmlns:a16="http://schemas.microsoft.com/office/drawing/2014/main" id="{CBB10FB4-EE76-3F9B-F66C-62CF2FEEA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75" t="54053" r="33213" b="37941"/>
              <a:stretch/>
            </p:blipFill>
            <p:spPr>
              <a:xfrm>
                <a:off x="8073476" y="2850056"/>
                <a:ext cx="171971" cy="192607"/>
              </a:xfrm>
              <a:prstGeom prst="rect">
                <a:avLst/>
              </a:prstGeom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1D2A7F-9BB3-C6B5-1A67-D2C33CAD44DD}"/>
                </a:ext>
              </a:extLst>
            </p:cNvPr>
            <p:cNvSpPr/>
            <p:nvPr/>
          </p:nvSpPr>
          <p:spPr>
            <a:xfrm>
              <a:off x="3261769" y="5110561"/>
              <a:ext cx="383013" cy="583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pic>
        <p:nvPicPr>
          <p:cNvPr id="45" name="arc small">
            <a:extLst>
              <a:ext uri="{FF2B5EF4-FFF2-40B4-BE49-F238E27FC236}">
                <a16:creationId xmlns:a16="http://schemas.microsoft.com/office/drawing/2014/main" id="{5294D84E-F62F-163A-9F60-74F3918BCF1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50"/>
          <a:stretch/>
        </p:blipFill>
        <p:spPr>
          <a:xfrm rot="5207039" flipH="1">
            <a:off x="2461246" y="3564623"/>
            <a:ext cx="2121527" cy="93124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A7C969A-7796-A761-214A-B2F9CA08B28C}"/>
              </a:ext>
            </a:extLst>
          </p:cNvPr>
          <p:cNvSpPr txBox="1"/>
          <p:nvPr/>
        </p:nvSpPr>
        <p:spPr>
          <a:xfrm flipH="1">
            <a:off x="3377190" y="2855267"/>
            <a:ext cx="2716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Interactions for</a:t>
            </a:r>
          </a:p>
          <a:p>
            <a:pPr algn="ctr"/>
            <a:r>
              <a:rPr lang="en-US" sz="2400" dirty="0"/>
              <a:t>coupled </a:t>
            </a:r>
          </a:p>
          <a:p>
            <a:pPr algn="ctr"/>
            <a:r>
              <a:rPr lang="en-US" sz="2400" dirty="0"/>
              <a:t>exploration</a:t>
            </a:r>
          </a:p>
          <a:p>
            <a:pPr algn="ctr"/>
            <a:endParaRPr lang="en-150" sz="2400" dirty="0"/>
          </a:p>
        </p:txBody>
      </p:sp>
    </p:spTree>
    <p:extLst>
      <p:ext uri="{BB962C8B-B14F-4D97-AF65-F5344CB8AC3E}">
        <p14:creationId xmlns:p14="http://schemas.microsoft.com/office/powerpoint/2010/main" val="36674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183261C-8215-5BEC-10D1-477580AD96A3}"/>
              </a:ext>
            </a:extLst>
          </p:cNvPr>
          <p:cNvSpPr txBox="1">
            <a:spLocks/>
          </p:cNvSpPr>
          <p:nvPr/>
        </p:nvSpPr>
        <p:spPr>
          <a:xfrm>
            <a:off x="590577" y="5162550"/>
            <a:ext cx="10220325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latin typeface="Arial" panose="020B0604020202020204" pitchFamily="34" charset="0"/>
              </a:rPr>
              <a:t>Alexander Vieth, Boudewijn Lelieveldt, Elmar Eisemann, Anna Vilanova, Thomas Höllt</a:t>
            </a:r>
            <a:endParaRPr lang="en-US" sz="2000" dirty="0"/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F80FEEB5-A9AB-9002-0A2A-3F66973A6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77" y="3429000"/>
            <a:ext cx="9763098" cy="1666875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</a:rPr>
              <a:t>Interactions for Seamlessly Coupled Exploration of</a:t>
            </a:r>
            <a:br>
              <a:rPr lang="en-US" sz="2800" dirty="0"/>
            </a:br>
            <a:r>
              <a:rPr lang="en-US" sz="2800" dirty="0">
                <a:effectLst/>
                <a:latin typeface="Arial" panose="020B0604020202020204" pitchFamily="34" charset="0"/>
              </a:rPr>
              <a:t>High-Dimensional Images and Hierarchical Embeddings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483A45-C287-1022-F0A2-D98CC3BAA293}"/>
              </a:ext>
            </a:extLst>
          </p:cNvPr>
          <p:cNvSpPr txBox="1"/>
          <p:nvPr/>
        </p:nvSpPr>
        <p:spPr>
          <a:xfrm>
            <a:off x="3779065" y="3293015"/>
            <a:ext cx="4638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ManiVaultStudio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ImageEmbeddingCoupling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A qr code with a cat&#10;&#10;Description automatically generated">
            <a:extLst>
              <a:ext uri="{FF2B5EF4-FFF2-40B4-BE49-F238E27FC236}">
                <a16:creationId xmlns:a16="http://schemas.microsoft.com/office/drawing/2014/main" id="{0C15163B-82F0-51DF-F1A7-A1AD967C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889" y="1326118"/>
            <a:ext cx="1900222" cy="1900222"/>
          </a:xfrm>
          <a:prstGeom prst="rect">
            <a:avLst/>
          </a:prstGeom>
        </p:spPr>
      </p:pic>
      <p:pic>
        <p:nvPicPr>
          <p:cNvPr id="2" name="Picture 1" descr="A red and black logo with a dog&#10;&#10;Description automatically generated">
            <a:extLst>
              <a:ext uri="{FF2B5EF4-FFF2-40B4-BE49-F238E27FC236}">
                <a16:creationId xmlns:a16="http://schemas.microsoft.com/office/drawing/2014/main" id="{16031397-827C-4F79-0FC7-B3807F98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350" y="371476"/>
            <a:ext cx="785768" cy="7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75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Coarsen &amp; Refine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95DA-F9C4-4A89-9F30-6505A6863F09}" type="slidenum">
              <a:rPr lang="en-US" smtClean="0"/>
              <a:t>25</a:t>
            </a:fld>
            <a:endParaRPr lang="en-US" dirty="0"/>
          </a:p>
        </p:txBody>
      </p:sp>
      <p:pic>
        <p:nvPicPr>
          <p:cNvPr id="17" name="img grid labels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8" y="2056318"/>
            <a:ext cx="841609" cy="841609"/>
          </a:xfrm>
          <a:prstGeom prst="rect">
            <a:avLst/>
          </a:prstGeom>
        </p:spPr>
      </p:pic>
      <p:grpSp>
        <p:nvGrpSpPr>
          <p:cNvPr id="19" name="Group 18" hidden="1"/>
          <p:cNvGrpSpPr/>
          <p:nvPr/>
        </p:nvGrpSpPr>
        <p:grpSpPr>
          <a:xfrm>
            <a:off x="9529624" y="4417227"/>
            <a:ext cx="1228687" cy="1170929"/>
            <a:chOff x="6032090" y="2796049"/>
            <a:chExt cx="2513851" cy="2395679"/>
          </a:xfrm>
        </p:grpSpPr>
        <p:pic>
          <p:nvPicPr>
            <p:cNvPr id="20" name="coor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51" y="2958603"/>
              <a:ext cx="2341456" cy="2231388"/>
            </a:xfrm>
            <a:prstGeom prst="rect">
              <a:avLst/>
            </a:prstGeom>
          </p:spPr>
        </p:pic>
        <p:pic>
          <p:nvPicPr>
            <p:cNvPr id="21" name="tsn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090" y="2796049"/>
              <a:ext cx="2513851" cy="2395679"/>
            </a:xfrm>
            <a:prstGeom prst="rect">
              <a:avLst/>
            </a:prstGeom>
          </p:spPr>
        </p:pic>
      </p:grpSp>
      <p:sp>
        <p:nvSpPr>
          <p:cNvPr id="13" name="Rectangle 12" hidden="1"/>
          <p:cNvSpPr/>
          <p:nvPr/>
        </p:nvSpPr>
        <p:spPr>
          <a:xfrm>
            <a:off x="3352381" y="1547180"/>
            <a:ext cx="4935852" cy="8309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Interaction with image should be reflected in embedding view </a:t>
            </a:r>
          </a:p>
        </p:txBody>
      </p:sp>
      <p:sp>
        <p:nvSpPr>
          <p:cNvPr id="15" name="Image text"/>
          <p:cNvSpPr/>
          <p:nvPr/>
        </p:nvSpPr>
        <p:spPr>
          <a:xfrm>
            <a:off x="2618434" y="5546342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Image</a:t>
            </a:r>
          </a:p>
        </p:txBody>
      </p:sp>
      <p:sp>
        <p:nvSpPr>
          <p:cNvPr id="18" name="Image text"/>
          <p:cNvSpPr/>
          <p:nvPr/>
        </p:nvSpPr>
        <p:spPr>
          <a:xfrm>
            <a:off x="7065282" y="5546341"/>
            <a:ext cx="2829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Embedding hierarchy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421" y="2178757"/>
            <a:ext cx="4223357" cy="27951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BBA7DF-4DF4-F4BC-0073-4A24FFF8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5280" y="2763946"/>
            <a:ext cx="2510266" cy="251026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6C20BF4-B295-A2E4-AC79-75D2F80F8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0269" y="4132117"/>
            <a:ext cx="1077324" cy="9608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98EC51-041D-D7B4-DB1A-180B735395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4862" y="3001163"/>
            <a:ext cx="1075703" cy="8556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B6E79C-3C65-C13B-969D-31B6F56A93B3}"/>
              </a:ext>
            </a:extLst>
          </p:cNvPr>
          <p:cNvSpPr/>
          <p:nvPr/>
        </p:nvSpPr>
        <p:spPr>
          <a:xfrm>
            <a:off x="1548245" y="2857500"/>
            <a:ext cx="2327564" cy="231717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6A172-EAF1-1BA7-AFD2-4B1399B5510C}"/>
              </a:ext>
            </a:extLst>
          </p:cNvPr>
          <p:cNvSpPr/>
          <p:nvPr/>
        </p:nvSpPr>
        <p:spPr>
          <a:xfrm>
            <a:off x="1915811" y="2960015"/>
            <a:ext cx="813674" cy="468985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29B57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BA87-46CC-7814-9EDD-47B76CBF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image navigation &amp; embedding hierarchy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5F13A-F22D-9B0C-2D5F-863CC55AF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26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D1499-B812-C08D-3AFF-B8C1D3E6C8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7A154-6402-BFEA-F6D2-59DB3EDE601E}"/>
              </a:ext>
            </a:extLst>
          </p:cNvPr>
          <p:cNvSpPr/>
          <p:nvPr/>
        </p:nvSpPr>
        <p:spPr>
          <a:xfrm>
            <a:off x="2194029" y="2404985"/>
            <a:ext cx="7803942" cy="2418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Tasks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T1</a:t>
            </a:r>
            <a:r>
              <a:rPr lang="en-US" sz="2400" dirty="0"/>
              <a:t> navigate (zoom or pan) in image space,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T2</a:t>
            </a:r>
            <a:r>
              <a:rPr lang="en-US" sz="2400" dirty="0"/>
              <a:t> explore the attribute space of a ROI,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/>
              <a:t>T3</a:t>
            </a:r>
            <a:r>
              <a:rPr lang="en-US" sz="2400" dirty="0"/>
              <a:t> request more or less detail of a ROI’s attribute space.</a:t>
            </a:r>
          </a:p>
        </p:txBody>
      </p:sp>
    </p:spTree>
    <p:extLst>
      <p:ext uri="{BB962C8B-B14F-4D97-AF65-F5344CB8AC3E}">
        <p14:creationId xmlns:p14="http://schemas.microsoft.com/office/powerpoint/2010/main" val="7733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6F66-0B68-F1A8-E51B-BC1F4DFA6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DDE2C3-EAAF-8EC4-22FB-EC29F6CF16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A461A-139F-37EF-756B-E2AB2764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947670" y="-11066373"/>
            <a:ext cx="6953251" cy="2899074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67DCF7D-07BA-E81A-FBDC-1C21ECD4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428" y="-845184"/>
            <a:ext cx="11361600" cy="2880000"/>
          </a:xfrm>
        </p:spPr>
        <p:txBody>
          <a:bodyPr/>
          <a:lstStyle/>
          <a:p>
            <a:r>
              <a:rPr lang="en-US" sz="8800" dirty="0">
                <a:solidFill>
                  <a:schemeClr val="bg1"/>
                </a:solidFill>
              </a:rPr>
              <a:t>Pan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33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6F66-0B68-F1A8-E51B-BC1F4DFA6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DDE2C3-EAAF-8EC4-22FB-EC29F6CF16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A461A-139F-37EF-756B-E2AB2764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701270" y="-17266842"/>
            <a:ext cx="9461499" cy="3944858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4C5688B-B66B-A03D-19C7-20057A82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493" y="-845184"/>
            <a:ext cx="11361600" cy="2880000"/>
          </a:xfrm>
        </p:spPr>
        <p:txBody>
          <a:bodyPr/>
          <a:lstStyle/>
          <a:p>
            <a:r>
              <a:rPr lang="en-US" sz="8800" dirty="0">
                <a:solidFill>
                  <a:schemeClr val="bg1"/>
                </a:solidFill>
              </a:rPr>
              <a:t>Zoom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67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D3F0-9FE4-1DC5-EADB-C5BB5BBF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BF152-0D3E-C16D-F4C7-D535AA8D6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767A2-656E-44B1-4C2A-0D6EC4BF22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 descr="A red and black map&#10;&#10;Description automatically generated with medium confidence">
            <a:extLst>
              <a:ext uri="{FF2B5EF4-FFF2-40B4-BE49-F238E27FC236}">
                <a16:creationId xmlns:a16="http://schemas.microsoft.com/office/drawing/2014/main" id="{9E3C4E86-590E-4F44-29A8-AF11B0E7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23996" y="-2082569"/>
            <a:ext cx="2653842" cy="11064875"/>
          </a:xfrm>
          <a:prstGeom prst="rect">
            <a:avLst/>
          </a:prstGeom>
        </p:spPr>
      </p:pic>
      <p:pic>
        <p:nvPicPr>
          <p:cNvPr id="6" name="Picture 5" descr="A green area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01A82C7F-00C4-D610-9F87-FF67B591E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23997" y="-2057169"/>
            <a:ext cx="2653842" cy="11064875"/>
          </a:xfrm>
          <a:prstGeom prst="rect">
            <a:avLst/>
          </a:prstGeom>
        </p:spPr>
      </p:pic>
      <p:pic>
        <p:nvPicPr>
          <p:cNvPr id="7" name="Picture 6" descr="A blue background with many lines&#10;&#10;Description automatically generated with medium confidence">
            <a:extLst>
              <a:ext uri="{FF2B5EF4-FFF2-40B4-BE49-F238E27FC236}">
                <a16:creationId xmlns:a16="http://schemas.microsoft.com/office/drawing/2014/main" id="{9EE8D1D9-14E7-5ED1-0913-1ABE4EEB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23996" y="-2103438"/>
            <a:ext cx="2653842" cy="1106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EE14A-4AA5-7078-18B8-2B05C1E05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27341" y="-2277457"/>
            <a:ext cx="2737317" cy="114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D3F0-9FE4-1DC5-EADB-C5BB5BBF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BF152-0D3E-C16D-F4C7-D535AA8D6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6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767A2-656E-44B1-4C2A-0D6EC4BF22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 descr="A red and black map&#10;&#10;Description automatically generated with medium confidence">
            <a:extLst>
              <a:ext uri="{FF2B5EF4-FFF2-40B4-BE49-F238E27FC236}">
                <a16:creationId xmlns:a16="http://schemas.microsoft.com/office/drawing/2014/main" id="{9E3C4E86-590E-4F44-29A8-AF11B0E7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86050" y="-2300640"/>
            <a:ext cx="2653842" cy="11064875"/>
          </a:xfrm>
          <a:prstGeom prst="rect">
            <a:avLst/>
          </a:prstGeom>
        </p:spPr>
      </p:pic>
      <p:pic>
        <p:nvPicPr>
          <p:cNvPr id="6" name="Picture 5" descr="A green area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01A82C7F-00C4-D610-9F87-FF67B591E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23997" y="-2057169"/>
            <a:ext cx="2653842" cy="11064875"/>
          </a:xfrm>
          <a:prstGeom prst="rect">
            <a:avLst/>
          </a:prstGeom>
        </p:spPr>
      </p:pic>
      <p:pic>
        <p:nvPicPr>
          <p:cNvPr id="7" name="Picture 6" descr="A blue background with many lines&#10;&#10;Description automatically generated with medium confidence">
            <a:extLst>
              <a:ext uri="{FF2B5EF4-FFF2-40B4-BE49-F238E27FC236}">
                <a16:creationId xmlns:a16="http://schemas.microsoft.com/office/drawing/2014/main" id="{9EE8D1D9-14E7-5ED1-0913-1ABE4EEB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49979" y="-1707028"/>
            <a:ext cx="2653842" cy="110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52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D3F0-9FE4-1DC5-EADB-C5BB5BBF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BF152-0D3E-C16D-F4C7-D535AA8D6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7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767A2-656E-44B1-4C2A-0D6EC4BF22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8D5092A-8DC9-18BC-3DC6-088B19214C00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2021025" y="2592557"/>
            <a:ext cx="3106930" cy="1786264"/>
          </a:xfrm>
          <a:prstGeom prst="line">
            <a:avLst/>
          </a:prstGeom>
          <a:ln w="76200">
            <a:solidFill>
              <a:srgbClr val="289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F0D3ED2-7954-1AFF-6FB7-536C6AF78697}"/>
              </a:ext>
            </a:extLst>
          </p:cNvPr>
          <p:cNvCxnSpPr>
            <a:cxnSpLocks/>
          </p:cNvCxnSpPr>
          <p:nvPr/>
        </p:nvCxnSpPr>
        <p:spPr>
          <a:xfrm flipV="1">
            <a:off x="5163672" y="2627313"/>
            <a:ext cx="0" cy="1737519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BD2BFE0-10B5-50D4-ECB1-DBC2620F21EA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5193884" y="2602837"/>
            <a:ext cx="3781011" cy="17759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933620D-E614-0B16-6B68-5ED729DD009F}"/>
              </a:ext>
            </a:extLst>
          </p:cNvPr>
          <p:cNvSpPr/>
          <p:nvPr/>
        </p:nvSpPr>
        <p:spPr>
          <a:xfrm>
            <a:off x="8681904" y="4327831"/>
            <a:ext cx="585981" cy="200615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6D0E147-72FE-D1D3-F1E3-A0DAC1704D0C}"/>
              </a:ext>
            </a:extLst>
          </p:cNvPr>
          <p:cNvSpPr/>
          <p:nvPr/>
        </p:nvSpPr>
        <p:spPr>
          <a:xfrm>
            <a:off x="4888884" y="4322450"/>
            <a:ext cx="585981" cy="20061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5FEB33C-F994-C539-5603-6F0A0AAFEB70}"/>
              </a:ext>
            </a:extLst>
          </p:cNvPr>
          <p:cNvSpPr/>
          <p:nvPr/>
        </p:nvSpPr>
        <p:spPr>
          <a:xfrm>
            <a:off x="1725703" y="4322450"/>
            <a:ext cx="585981" cy="2006159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6DF1E6-9F0D-86CC-27A6-1C2A461CA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960" y="4378821"/>
            <a:ext cx="454124" cy="18934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FF19F6-4C3B-92CB-BF22-463FDCE9F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1793" y="4378821"/>
            <a:ext cx="454124" cy="18934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C5CF56-CD36-8714-06AB-101C607FB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3963" y="4378821"/>
            <a:ext cx="454124" cy="18934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0773A0C-055E-7997-078D-E631DE564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133" y="4378821"/>
            <a:ext cx="454124" cy="18934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7CA1DC8-7D9A-F7AA-FC87-B6A4A7164A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03" y="4378821"/>
            <a:ext cx="454124" cy="18934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38516A-101A-BDF7-2F64-45FEE4F991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0473" y="4378821"/>
            <a:ext cx="454124" cy="18934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FA49A75-E096-0BBD-4F7E-87EA7EBB07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643" y="4378821"/>
            <a:ext cx="454124" cy="18934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7E7E9A6-99B5-9F92-FD60-444AF22819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4813" y="4378821"/>
            <a:ext cx="454124" cy="189341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529EC53-A8C0-6B6B-FB7B-68B9B91637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6983" y="4378821"/>
            <a:ext cx="454124" cy="18934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A6CCEE8-9B67-150F-0D6A-488A218096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153" y="4378821"/>
            <a:ext cx="454124" cy="18934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C851733-CF52-E873-1BA3-60D004C70A7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323" y="4378821"/>
            <a:ext cx="454124" cy="18934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C2FB02F-513F-2511-5385-9DAC188C5F3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493" y="4378821"/>
            <a:ext cx="454124" cy="18934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CC3E3C-BB19-6537-8873-5A99CF54260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5663" y="4378821"/>
            <a:ext cx="454124" cy="18934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12BF34A-335E-216D-027A-FEB038BD77E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7833" y="4378821"/>
            <a:ext cx="454124" cy="18934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9DA4DAC-BFA1-D620-18BA-CFB21EDA155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0003" y="4378821"/>
            <a:ext cx="454124" cy="189341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F231039-7942-B153-E9E1-7A1851D257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2173" y="4378821"/>
            <a:ext cx="454124" cy="189341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A7AE865-2543-5763-1C0F-54614A09AE2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343" y="4378821"/>
            <a:ext cx="454124" cy="18934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A27B86C-5164-1959-77D7-EA587FD98C7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6517" y="4378821"/>
            <a:ext cx="454124" cy="1893416"/>
          </a:xfrm>
          <a:prstGeom prst="rect">
            <a:avLst/>
          </a:prstGeom>
        </p:spPr>
      </p:pic>
      <p:pic>
        <p:nvPicPr>
          <p:cNvPr id="9" name="Picture 8" descr="A red and black map&#10;&#10;Description automatically generated with medium confidence">
            <a:extLst>
              <a:ext uri="{FF2B5EF4-FFF2-40B4-BE49-F238E27FC236}">
                <a16:creationId xmlns:a16="http://schemas.microsoft.com/office/drawing/2014/main" id="{D9081FFE-E722-D8FC-5EF2-79F699A4D41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6200000">
            <a:off x="5443132" y="-2682798"/>
            <a:ext cx="2394325" cy="9982850"/>
          </a:xfrm>
          <a:prstGeom prst="rect">
            <a:avLst/>
          </a:prstGeom>
        </p:spPr>
      </p:pic>
      <p:pic>
        <p:nvPicPr>
          <p:cNvPr id="6" name="Picture 5" descr="A green area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D84F05A1-6A3B-D868-4248-33B097A9153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16200000">
            <a:off x="4916476" y="-2336122"/>
            <a:ext cx="2394325" cy="9982850"/>
          </a:xfrm>
          <a:prstGeom prst="rect">
            <a:avLst/>
          </a:prstGeom>
        </p:spPr>
      </p:pic>
      <p:pic>
        <p:nvPicPr>
          <p:cNvPr id="11" name="Picture 10" descr="A blue background with many lines&#10;&#10;Description automatically generated with medium confidence">
            <a:extLst>
              <a:ext uri="{FF2B5EF4-FFF2-40B4-BE49-F238E27FC236}">
                <a16:creationId xmlns:a16="http://schemas.microsoft.com/office/drawing/2014/main" id="{E9E0F8A3-E4B9-668F-72A2-AB196BF8687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16200000">
            <a:off x="4389820" y="-2043603"/>
            <a:ext cx="2394325" cy="99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57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6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D3F0-9FE4-1DC5-EADB-C5BB5BBF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BF152-0D3E-C16D-F4C7-D535AA8D6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8</a:t>
            </a:fld>
            <a:endParaRPr lang="en-NL"/>
          </a:p>
        </p:txBody>
      </p:sp>
      <p:pic>
        <p:nvPicPr>
          <p:cNvPr id="10" name="Picture 9" descr="A red and black map&#10;&#10;Description automatically generated with medium confidence">
            <a:extLst>
              <a:ext uri="{FF2B5EF4-FFF2-40B4-BE49-F238E27FC236}">
                <a16:creationId xmlns:a16="http://schemas.microsoft.com/office/drawing/2014/main" id="{0185F392-717A-5342-E6D1-3D8377E0E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54011" y="-2828558"/>
            <a:ext cx="2453307" cy="10228768"/>
          </a:xfrm>
          <a:prstGeom prst="rect">
            <a:avLst/>
          </a:prstGeom>
        </p:spPr>
      </p:pic>
      <p:pic>
        <p:nvPicPr>
          <p:cNvPr id="9" name="Picture 8" descr="A green area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7E5F008B-47E5-6A76-6464-EAEE850DC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54011" y="-2828558"/>
            <a:ext cx="2453307" cy="10228768"/>
          </a:xfrm>
          <a:prstGeom prst="rect">
            <a:avLst/>
          </a:prstGeom>
        </p:spPr>
      </p:pic>
      <p:pic>
        <p:nvPicPr>
          <p:cNvPr id="11" name="Picture 10" descr="A blue background with many lines&#10;&#10;Description automatically generated with medium confidence">
            <a:extLst>
              <a:ext uri="{FF2B5EF4-FFF2-40B4-BE49-F238E27FC236}">
                <a16:creationId xmlns:a16="http://schemas.microsoft.com/office/drawing/2014/main" id="{3BD5CEFC-82E4-48AC-1D47-330909511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854009" y="-2828559"/>
            <a:ext cx="2453307" cy="10228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54730-219B-419D-8908-D1B4CD664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266776" y="-2900993"/>
            <a:ext cx="2453309" cy="10228774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5E12B-477D-3FC2-9425-BB9D76E0C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985146" y="-2843219"/>
            <a:ext cx="2453309" cy="10228774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ED733-7AB7-76E8-C765-9392583E1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687862" y="-2791782"/>
            <a:ext cx="2453309" cy="10228774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F94A33-F74E-5F40-3C83-25A12C0CA4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390578" y="-2712065"/>
            <a:ext cx="2453309" cy="1022877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1DFF7B-60B8-F637-E31B-E172A8AA97C3}"/>
              </a:ext>
            </a:extLst>
          </p:cNvPr>
          <p:cNvSpPr txBox="1"/>
          <p:nvPr/>
        </p:nvSpPr>
        <p:spPr>
          <a:xfrm flipH="1">
            <a:off x="1379043" y="6060404"/>
            <a:ext cx="74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</a:t>
            </a:r>
            <a:endParaRPr lang="en-150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8151B-B77B-3B3C-A5D5-A2DC55A08179}"/>
              </a:ext>
            </a:extLst>
          </p:cNvPr>
          <p:cNvSpPr txBox="1"/>
          <p:nvPr/>
        </p:nvSpPr>
        <p:spPr>
          <a:xfrm flipH="1">
            <a:off x="3513893" y="3720743"/>
            <a:ext cx="1717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Attribute values</a:t>
            </a:r>
            <a:endParaRPr lang="en-150" sz="2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448B62B-FF13-0C9F-6231-9B3640BFCB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2240625" y="4235232"/>
            <a:ext cx="2811432" cy="2149052"/>
          </a:xfrm>
          <a:prstGeom prst="rect">
            <a:avLst/>
          </a:prstGeom>
        </p:spPr>
      </p:pic>
      <p:pic>
        <p:nvPicPr>
          <p:cNvPr id="21" name="Picture 20" descr="A black and white image of a circle&#10;&#10;Description automatically generated">
            <a:extLst>
              <a:ext uri="{FF2B5EF4-FFF2-40B4-BE49-F238E27FC236}">
                <a16:creationId xmlns:a16="http://schemas.microsoft.com/office/drawing/2014/main" id="{61C345FB-6D08-A880-B5DA-AA5B50E24A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3737" y="3786187"/>
            <a:ext cx="2733676" cy="2733676"/>
          </a:xfrm>
          <a:prstGeom prst="rect">
            <a:avLst/>
          </a:prstGeom>
        </p:spPr>
      </p:pic>
      <p:pic>
        <p:nvPicPr>
          <p:cNvPr id="19" name="Picture 18" descr="A colorful circl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44B4F02C-9EEC-6D28-AC51-E9E0195C4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3737" y="3786187"/>
            <a:ext cx="2733676" cy="27336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0E943DD-FF38-47A8-E831-2A81EBB13B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60975" y="3669689"/>
            <a:ext cx="2909887" cy="290988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6DFBA706-4588-DBB3-7E24-8951F0E30F60}"/>
              </a:ext>
            </a:extLst>
          </p:cNvPr>
          <p:cNvSpPr/>
          <p:nvPr/>
        </p:nvSpPr>
        <p:spPr>
          <a:xfrm>
            <a:off x="5493867" y="4935284"/>
            <a:ext cx="1025297" cy="374474"/>
          </a:xfrm>
          <a:prstGeom prst="rightArrow">
            <a:avLst>
              <a:gd name="adj1" fmla="val 47508"/>
              <a:gd name="adj2" fmla="val 7367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C62589-FE41-1DC2-08FE-F793D7BA23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V="1">
            <a:off x="7109703" y="3825083"/>
            <a:ext cx="2566531" cy="2585181"/>
          </a:xfrm>
          <a:prstGeom prst="rect">
            <a:avLst/>
          </a:prstGeom>
        </p:spPr>
      </p:pic>
      <p:pic>
        <p:nvPicPr>
          <p:cNvPr id="28" name="Picture 27" descr="A colorful image of a cross&#10;&#10;Description automatically generated">
            <a:extLst>
              <a:ext uri="{FF2B5EF4-FFF2-40B4-BE49-F238E27FC236}">
                <a16:creationId xmlns:a16="http://schemas.microsoft.com/office/drawing/2014/main" id="{D35395B2-CFC6-F1FF-3001-5B0DEBE17C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4850359" y="-2832212"/>
            <a:ext cx="2460610" cy="10228772"/>
          </a:xfrm>
          <a:prstGeom prst="rect">
            <a:avLst/>
          </a:prstGeom>
        </p:spPr>
      </p:pic>
      <p:pic>
        <p:nvPicPr>
          <p:cNvPr id="29" name="arc small">
            <a:extLst>
              <a:ext uri="{FF2B5EF4-FFF2-40B4-BE49-F238E27FC236}">
                <a16:creationId xmlns:a16="http://schemas.microsoft.com/office/drawing/2014/main" id="{7A73E0E9-6607-1AC9-E49C-89323BEFF3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9" r="84371"/>
          <a:stretch/>
        </p:blipFill>
        <p:spPr>
          <a:xfrm rot="7648710">
            <a:off x="10298488" y="2412510"/>
            <a:ext cx="706647" cy="1077003"/>
          </a:xfrm>
          <a:prstGeom prst="rect">
            <a:avLst/>
          </a:prstGeom>
        </p:spPr>
      </p:pic>
      <p:pic>
        <p:nvPicPr>
          <p:cNvPr id="25" name="arc small">
            <a:extLst>
              <a:ext uri="{FF2B5EF4-FFF2-40B4-BE49-F238E27FC236}">
                <a16:creationId xmlns:a16="http://schemas.microsoft.com/office/drawing/2014/main" id="{71C231DC-9F80-5CF1-3D70-65A2E8C8858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50"/>
          <a:stretch/>
        </p:blipFill>
        <p:spPr>
          <a:xfrm rot="7510255">
            <a:off x="8646160" y="3503419"/>
            <a:ext cx="3075194" cy="134986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BAD1327-8EAD-AF7F-EA0E-EF2734B509DE}"/>
              </a:ext>
            </a:extLst>
          </p:cNvPr>
          <p:cNvSpPr/>
          <p:nvPr/>
        </p:nvSpPr>
        <p:spPr>
          <a:xfrm rot="3773807">
            <a:off x="1612409" y="3400513"/>
            <a:ext cx="1025297" cy="374474"/>
          </a:xfrm>
          <a:prstGeom prst="rightArrow">
            <a:avLst>
              <a:gd name="adj1" fmla="val 47508"/>
              <a:gd name="adj2" fmla="val 7367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9E4ED5-90E0-3136-9CAF-1AB36F7A56C1}"/>
              </a:ext>
            </a:extLst>
          </p:cNvPr>
          <p:cNvSpPr/>
          <p:nvPr/>
        </p:nvSpPr>
        <p:spPr>
          <a:xfrm>
            <a:off x="8883431" y="5027211"/>
            <a:ext cx="93090" cy="930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C118BF-5E69-5BF7-0436-D1060EEA09AF}"/>
              </a:ext>
            </a:extLst>
          </p:cNvPr>
          <p:cNvSpPr txBox="1"/>
          <p:nvPr/>
        </p:nvSpPr>
        <p:spPr>
          <a:xfrm flipH="1">
            <a:off x="9754171" y="4915804"/>
            <a:ext cx="2621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Abdelmoula</a:t>
            </a:r>
            <a:r>
              <a:rPr lang="en-US" sz="1200" dirty="0"/>
              <a:t> (2016),</a:t>
            </a:r>
            <a:endParaRPr lang="en-150" sz="1200" dirty="0"/>
          </a:p>
          <a:p>
            <a:pPr algn="ctr"/>
            <a:r>
              <a:rPr lang="en-US" sz="1200" dirty="0"/>
              <a:t>Evers &amp; </a:t>
            </a:r>
            <a:r>
              <a:rPr lang="en-US" sz="1200" dirty="0" err="1"/>
              <a:t>Huesmann</a:t>
            </a:r>
            <a:r>
              <a:rPr lang="en-US" sz="1200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4177087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2" grpId="0" animBg="1"/>
      <p:bldP spid="16" grpId="0" animBg="1"/>
      <p:bldP spid="16" grpId="1" animBg="1"/>
      <p:bldP spid="26" grpId="0" animBg="1"/>
      <p:bldP spid="26" grpId="1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D3F0-9FE4-1DC5-EADB-C5BB5BBF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exploration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BF152-0D3E-C16D-F4C7-D535AA8D6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9</a:t>
            </a:fld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DFF7B-60B8-F637-E31B-E172A8AA97C3}"/>
              </a:ext>
            </a:extLst>
          </p:cNvPr>
          <p:cNvSpPr txBox="1"/>
          <p:nvPr/>
        </p:nvSpPr>
        <p:spPr>
          <a:xfrm flipH="1">
            <a:off x="1379043" y="6060404"/>
            <a:ext cx="74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</a:t>
            </a:r>
            <a:endParaRPr lang="en-150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8151B-B77B-3B3C-A5D5-A2DC55A08179}"/>
              </a:ext>
            </a:extLst>
          </p:cNvPr>
          <p:cNvSpPr txBox="1"/>
          <p:nvPr/>
        </p:nvSpPr>
        <p:spPr>
          <a:xfrm flipH="1">
            <a:off x="3513893" y="3720743"/>
            <a:ext cx="1717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Attribute values</a:t>
            </a:r>
            <a:endParaRPr lang="en-150" sz="2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448B62B-FF13-0C9F-6231-9B3640BFC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240625" y="4235232"/>
            <a:ext cx="2811432" cy="2149052"/>
          </a:xfrm>
          <a:prstGeom prst="rect">
            <a:avLst/>
          </a:prstGeom>
        </p:spPr>
      </p:pic>
      <p:pic>
        <p:nvPicPr>
          <p:cNvPr id="19" name="Picture 18" descr="A colorful circl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44B4F02C-9EEC-6D28-AC51-E9E0195C4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7" y="3786187"/>
            <a:ext cx="2733676" cy="27336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0E943DD-FF38-47A8-E831-2A81EBB13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0974" y="3665357"/>
            <a:ext cx="2909887" cy="290988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6DFBA706-4588-DBB3-7E24-8951F0E30F60}"/>
              </a:ext>
            </a:extLst>
          </p:cNvPr>
          <p:cNvSpPr/>
          <p:nvPr/>
        </p:nvSpPr>
        <p:spPr>
          <a:xfrm>
            <a:off x="5493867" y="4935284"/>
            <a:ext cx="1025297" cy="374474"/>
          </a:xfrm>
          <a:prstGeom prst="rightArrow">
            <a:avLst>
              <a:gd name="adj1" fmla="val 47508"/>
              <a:gd name="adj2" fmla="val 7367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28" name="Picture 27" descr="A colorful image of a cross&#10;&#10;Description automatically generated">
            <a:extLst>
              <a:ext uri="{FF2B5EF4-FFF2-40B4-BE49-F238E27FC236}">
                <a16:creationId xmlns:a16="http://schemas.microsoft.com/office/drawing/2014/main" id="{D35395B2-CFC6-F1FF-3001-5B0DEBE17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850358" y="-2828780"/>
            <a:ext cx="2460610" cy="1022877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35487F8-0643-A805-EBC9-1BF261EB59FF}"/>
              </a:ext>
            </a:extLst>
          </p:cNvPr>
          <p:cNvSpPr/>
          <p:nvPr/>
        </p:nvSpPr>
        <p:spPr>
          <a:xfrm rot="8989087">
            <a:off x="3670976" y="2721905"/>
            <a:ext cx="1025297" cy="374474"/>
          </a:xfrm>
          <a:prstGeom prst="rightArrow">
            <a:avLst>
              <a:gd name="adj1" fmla="val 47508"/>
              <a:gd name="adj2" fmla="val 73671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54CF27-1124-5F85-F48B-BE27525A6502}"/>
              </a:ext>
            </a:extLst>
          </p:cNvPr>
          <p:cNvSpPr/>
          <p:nvPr/>
        </p:nvSpPr>
        <p:spPr>
          <a:xfrm rot="19880464">
            <a:off x="9308247" y="4969954"/>
            <a:ext cx="387214" cy="44012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D5EB051-ADFE-5E6C-798A-8EED71E22EC4}"/>
              </a:ext>
            </a:extLst>
          </p:cNvPr>
          <p:cNvSpPr/>
          <p:nvPr/>
        </p:nvSpPr>
        <p:spPr>
          <a:xfrm rot="8989087">
            <a:off x="9766283" y="4578952"/>
            <a:ext cx="1025297" cy="374474"/>
          </a:xfrm>
          <a:prstGeom prst="rightArrow">
            <a:avLst>
              <a:gd name="adj1" fmla="val 47508"/>
              <a:gd name="adj2" fmla="val 73671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7537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GV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065A1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GV Dark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065A1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GV No Corner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17188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fb9d5-736d-43a6-af3f-b0264674ca22">
      <Terms xmlns="http://schemas.microsoft.com/office/infopath/2007/PartnerControls"/>
    </lcf76f155ced4ddcb4097134ff3c332f>
    <TaxCatchAll xmlns="24148528-b7db-46fe-94e2-9a70d491f98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9C4D6D8AB434F927868C4CDC99D1B" ma:contentTypeVersion="13" ma:contentTypeDescription="Een nieuw document maken." ma:contentTypeScope="" ma:versionID="9e98da1af8825d4ed093e79ae72fcbea">
  <xsd:schema xmlns:xsd="http://www.w3.org/2001/XMLSchema" xmlns:xs="http://www.w3.org/2001/XMLSchema" xmlns:p="http://schemas.microsoft.com/office/2006/metadata/properties" xmlns:ns2="625fb9d5-736d-43a6-af3f-b0264674ca22" xmlns:ns3="24148528-b7db-46fe-94e2-9a70d491f98d" targetNamespace="http://schemas.microsoft.com/office/2006/metadata/properties" ma:root="true" ma:fieldsID="04e894cb2eded5ef162cbe978b5c93d2" ns2:_="" ns3:_="">
    <xsd:import namespace="625fb9d5-736d-43a6-af3f-b0264674ca22"/>
    <xsd:import namespace="24148528-b7db-46fe-94e2-9a70d491f9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fb9d5-736d-43a6-af3f-b0264674ca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d2f2e1c-c095-4710-afda-8e7acdb03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48528-b7db-46fe-94e2-9a70d491f98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8e7e822-f7f8-43d8-b309-1362fd0590e6}" ma:internalName="TaxCatchAll" ma:showField="CatchAllData" ma:web="24148528-b7db-46fe-94e2-9a70d491f9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83D0-75BE-4A57-B2F5-BA7AAC5CA3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0A376F-BE44-452E-B6B4-D2F9FA84896B}">
  <ds:schemaRefs>
    <ds:schemaRef ds:uri="http://purl.org/dc/terms/"/>
    <ds:schemaRef ds:uri="http://schemas.microsoft.com/office/infopath/2007/PartnerControls"/>
    <ds:schemaRef ds:uri="http://www.w3.org/XML/1998/namespace"/>
    <ds:schemaRef ds:uri="24148528-b7db-46fe-94e2-9a70d491f98d"/>
    <ds:schemaRef ds:uri="http://purl.org/dc/elements/1.1/"/>
    <ds:schemaRef ds:uri="625fb9d5-736d-43a6-af3f-b0264674ca22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6389B7D-3E2F-40E0-88DF-D0FD62A8CC62}">
  <ds:schemaRefs>
    <ds:schemaRef ds:uri="24148528-b7db-46fe-94e2-9a70d491f98d"/>
    <ds:schemaRef ds:uri="625fb9d5-736d-43a6-af3f-b0264674ca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Widescreen</PresentationFormat>
  <Paragraphs>149</Paragraphs>
  <Slides>26</Slides>
  <Notes>13</Notes>
  <HiddenSlides>2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Bierstadt</vt:lpstr>
      <vt:lpstr>CGV</vt:lpstr>
      <vt:lpstr>CGV Dark</vt:lpstr>
      <vt:lpstr>CGV No Corner</vt:lpstr>
      <vt:lpstr>Interactions for  Seamlessly Coupled Exploration of High-Dimensional Images and  Hierarchical Embeddings</vt:lpstr>
      <vt:lpstr>Image exploration</vt:lpstr>
      <vt:lpstr>Pan</vt:lpstr>
      <vt:lpstr>Zoom</vt:lpstr>
      <vt:lpstr>Image exploration</vt:lpstr>
      <vt:lpstr>Image exploration</vt:lpstr>
      <vt:lpstr>Image exploration</vt:lpstr>
      <vt:lpstr>Image exploration</vt:lpstr>
      <vt:lpstr>Image exploration</vt:lpstr>
      <vt:lpstr>Image exploration</vt:lpstr>
      <vt:lpstr>High-dimensional image exploration?</vt:lpstr>
      <vt:lpstr>Hierarchical embeddings</vt:lpstr>
      <vt:lpstr>Goal: Coupled image-embedding exploration</vt:lpstr>
      <vt:lpstr>Coupling image navigation &amp; embedding hierarchy</vt:lpstr>
      <vt:lpstr>Interactions coupling</vt:lpstr>
      <vt:lpstr>Interactions coupling: Top-down</vt:lpstr>
      <vt:lpstr>Interactions coupling: Top-down</vt:lpstr>
      <vt:lpstr>Interactions coupling: Bottom-up</vt:lpstr>
      <vt:lpstr>Zoom-factor coupling</vt:lpstr>
      <vt:lpstr>Transition stability</vt:lpstr>
      <vt:lpstr>Transition stability</vt:lpstr>
      <vt:lpstr>Demo</vt:lpstr>
      <vt:lpstr>Conclusion</vt:lpstr>
      <vt:lpstr>Interactions for Seamlessly Coupled Exploration of High-Dimensional Images and Hierarchical Embeddings</vt:lpstr>
      <vt:lpstr>Coarsen &amp; Refine</vt:lpstr>
      <vt:lpstr>Coupling image navigation &amp; embedding hierarchy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A.Vieth@tudelft.nl</dc:creator>
  <cp:keywords/>
  <dc:description/>
  <cp:lastModifiedBy>Alexander Vieth</cp:lastModifiedBy>
  <cp:revision>122</cp:revision>
  <dcterms:created xsi:type="dcterms:W3CDTF">2022-12-14T09:02:58Z</dcterms:created>
  <dcterms:modified xsi:type="dcterms:W3CDTF">2023-09-29T12:44:13Z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0x010100DD79C4D6D8AB434F927868C4CDC99D1B</vt:lpwstr>
  </property>
  <property fmtid="{D5CDD505-2E9C-101B-9397-08002B2CF9AE}" pid="3" name="MediaServiceImageTags">
    <vt:lpwstr/>
  </property>
</Properties>
</file>