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3" r:id="rId5"/>
    <p:sldMasterId id="2147483689" r:id="rId6"/>
    <p:sldMasterId id="2147483703" r:id="rId7"/>
  </p:sldMasterIdLst>
  <p:notesMasterIdLst>
    <p:notesMasterId r:id="rId39"/>
  </p:notesMasterIdLst>
  <p:handoutMasterIdLst>
    <p:handoutMasterId r:id="rId40"/>
  </p:handoutMasterIdLst>
  <p:sldIdLst>
    <p:sldId id="480" r:id="rId8"/>
    <p:sldId id="496" r:id="rId9"/>
    <p:sldId id="484" r:id="rId10"/>
    <p:sldId id="497" r:id="rId11"/>
    <p:sldId id="482" r:id="rId12"/>
    <p:sldId id="483" r:id="rId13"/>
    <p:sldId id="504" r:id="rId14"/>
    <p:sldId id="498" r:id="rId15"/>
    <p:sldId id="505" r:id="rId16"/>
    <p:sldId id="511" r:id="rId17"/>
    <p:sldId id="515" r:id="rId18"/>
    <p:sldId id="517" r:id="rId19"/>
    <p:sldId id="513" r:id="rId20"/>
    <p:sldId id="520" r:id="rId21"/>
    <p:sldId id="521" r:id="rId22"/>
    <p:sldId id="522" r:id="rId23"/>
    <p:sldId id="523" r:id="rId24"/>
    <p:sldId id="514" r:id="rId25"/>
    <p:sldId id="524" r:id="rId26"/>
    <p:sldId id="543" r:id="rId27"/>
    <p:sldId id="545" r:id="rId28"/>
    <p:sldId id="525" r:id="rId29"/>
    <p:sldId id="531" r:id="rId30"/>
    <p:sldId id="530" r:id="rId31"/>
    <p:sldId id="534" r:id="rId32"/>
    <p:sldId id="547" r:id="rId33"/>
    <p:sldId id="546" r:id="rId34"/>
    <p:sldId id="541" r:id="rId35"/>
    <p:sldId id="537" r:id="rId36"/>
    <p:sldId id="544" r:id="rId37"/>
    <p:sldId id="536" r:id="rId3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726B9CF-6C8C-4083-B28B-440B51533558}">
          <p14:sldIdLst>
            <p14:sldId id="480"/>
            <p14:sldId id="496"/>
            <p14:sldId id="484"/>
            <p14:sldId id="497"/>
            <p14:sldId id="482"/>
            <p14:sldId id="483"/>
            <p14:sldId id="504"/>
            <p14:sldId id="498"/>
            <p14:sldId id="505"/>
          </p14:sldIdLst>
        </p14:section>
        <p14:section name="Method" id="{45F9814A-2785-43EB-994F-2156226D2384}">
          <p14:sldIdLst>
            <p14:sldId id="511"/>
            <p14:sldId id="515"/>
            <p14:sldId id="517"/>
            <p14:sldId id="513"/>
            <p14:sldId id="520"/>
            <p14:sldId id="521"/>
            <p14:sldId id="522"/>
            <p14:sldId id="523"/>
            <p14:sldId id="514"/>
            <p14:sldId id="524"/>
            <p14:sldId id="543"/>
            <p14:sldId id="545"/>
            <p14:sldId id="525"/>
          </p14:sldIdLst>
        </p14:section>
        <p14:section name="Demo" id="{E0F05429-B3C1-42D2-9173-309DF23AF35A}">
          <p14:sldIdLst>
            <p14:sldId id="531"/>
            <p14:sldId id="530"/>
            <p14:sldId id="534"/>
            <p14:sldId id="547"/>
          </p14:sldIdLst>
        </p14:section>
        <p14:section name="Results" id="{6B69790E-614F-4E61-B0BC-E081659DB244}">
          <p14:sldIdLst>
            <p14:sldId id="546"/>
            <p14:sldId id="541"/>
          </p14:sldIdLst>
        </p14:section>
        <p14:section name="Outro" id="{53362837-CC30-4033-A288-F017F389B9C5}">
          <p14:sldIdLst>
            <p14:sldId id="537"/>
            <p14:sldId id="544"/>
            <p14:sldId id="53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2FF"/>
    <a:srgbClr val="846460"/>
    <a:srgbClr val="F24848"/>
    <a:srgbClr val="A5CABC"/>
    <a:srgbClr val="E5D3AB"/>
    <a:srgbClr val="608474"/>
    <a:srgbClr val="FFF5C3"/>
    <a:srgbClr val="FFF2C0"/>
    <a:srgbClr val="FFF6C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C0CE8-08A2-D34F-90EF-4CA5903F0327}" v="2327" dt="2023-03-09T20:01:44.329"/>
    <p1510:client id="{FDB10446-427C-4B4A-9ECE-6786C34B1B37}" v="21" dt="2023-05-26T17:04:29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9" autoAdjust="0"/>
    <p:restoredTop sz="94680" autoAdjust="0"/>
  </p:normalViewPr>
  <p:slideViewPr>
    <p:cSldViewPr snapToGrid="0" showGuides="1">
      <p:cViewPr>
        <p:scale>
          <a:sx n="84" d="100"/>
          <a:sy n="84" d="100"/>
        </p:scale>
        <p:origin x="321" y="6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 Zaidi" userId="S::azaidi1@tudelft.nl::706bc661-13f2-4ccd-934e-58ee10d20e08" providerId="AD" clId="Web-{FDB10446-427C-4B4A-9ECE-6786C34B1B37}"/>
    <pc:docChg chg="modSld">
      <pc:chgData name="Amir Zaidi" userId="S::azaidi1@tudelft.nl::706bc661-13f2-4ccd-934e-58ee10d20e08" providerId="AD" clId="Web-{FDB10446-427C-4B4A-9ECE-6786C34B1B37}" dt="2023-05-26T17:04:29.882" v="20"/>
      <pc:docMkLst>
        <pc:docMk/>
      </pc:docMkLst>
      <pc:sldChg chg="addSp delSp modSp">
        <pc:chgData name="Amir Zaidi" userId="S::azaidi1@tudelft.nl::706bc661-13f2-4ccd-934e-58ee10d20e08" providerId="AD" clId="Web-{FDB10446-427C-4B4A-9ECE-6786C34B1B37}" dt="2023-05-26T17:04:29.882" v="20"/>
        <pc:sldMkLst>
          <pc:docMk/>
          <pc:sldMk cId="92552288" sldId="474"/>
        </pc:sldMkLst>
        <pc:cxnChg chg="add del mod">
          <ac:chgData name="Amir Zaidi" userId="S::azaidi1@tudelft.nl::706bc661-13f2-4ccd-934e-58ee10d20e08" providerId="AD" clId="Web-{FDB10446-427C-4B4A-9ECE-6786C34B1B37}" dt="2023-05-26T17:04:29.882" v="20"/>
          <ac:cxnSpMkLst>
            <pc:docMk/>
            <pc:sldMk cId="92552288" sldId="474"/>
            <ac:cxnSpMk id="5" creationId="{3FEC4A75-40D2-640A-F900-45EA4D896CDA}"/>
          </ac:cxnSpMkLst>
        </pc:cxnChg>
        <pc:cxnChg chg="add del mod">
          <ac:chgData name="Amir Zaidi" userId="S::azaidi1@tudelft.nl::706bc661-13f2-4ccd-934e-58ee10d20e08" providerId="AD" clId="Web-{FDB10446-427C-4B4A-9ECE-6786C34B1B37}" dt="2023-05-26T17:04:27.195" v="18"/>
          <ac:cxnSpMkLst>
            <pc:docMk/>
            <pc:sldMk cId="92552288" sldId="474"/>
            <ac:cxnSpMk id="6" creationId="{DFD4190E-8DB0-D349-F4FD-7BC8830784CE}"/>
          </ac:cxnSpMkLst>
        </pc:cxnChg>
      </pc:sldChg>
    </pc:docChg>
  </pc:docChgLst>
  <pc:docChgLst>
    <pc:chgData name="Ruben Wiersma" userId="3594b430-535d-41be-b63f-97edd20b26ce" providerId="ADAL" clId="{D24C0CE8-08A2-D34F-90EF-4CA5903F0327}"/>
    <pc:docChg chg="undo redo custSel addSld delSld modSld modMainMaster">
      <pc:chgData name="Ruben Wiersma" userId="3594b430-535d-41be-b63f-97edd20b26ce" providerId="ADAL" clId="{D24C0CE8-08A2-D34F-90EF-4CA5903F0327}" dt="2023-03-09T20:01:44.329" v="3750"/>
      <pc:docMkLst>
        <pc:docMk/>
      </pc:docMkLst>
      <pc:sldChg chg="addSp delSp modSp mod">
        <pc:chgData name="Ruben Wiersma" userId="3594b430-535d-41be-b63f-97edd20b26ce" providerId="ADAL" clId="{D24C0CE8-08A2-D34F-90EF-4CA5903F0327}" dt="2023-02-28T17:30:12.442" v="945" actId="20577"/>
        <pc:sldMkLst>
          <pc:docMk/>
          <pc:sldMk cId="1294824869" sldId="256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2" creationId="{77992D22-9858-BB9D-2CEB-42E57F9CC68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3" creationId="{5999ED81-7C9B-22DD-27C7-44DB21CD684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4" creationId="{CDAD37A2-FC6F-413F-528B-410E5297544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7" creationId="{82F02001-B4CC-AC88-1D68-3870CEB9B0EA}"/>
          </ac:spMkLst>
        </pc:spChg>
        <pc:spChg chg="mod">
          <ac:chgData name="Ruben Wiersma" userId="3594b430-535d-41be-b63f-97edd20b26ce" providerId="ADAL" clId="{D24C0CE8-08A2-D34F-90EF-4CA5903F0327}" dt="2023-02-28T17:30:12.442" v="945" actId="20577"/>
          <ac:spMkLst>
            <pc:docMk/>
            <pc:sldMk cId="1294824869" sldId="256"/>
            <ac:spMk id="9" creationId="{B27B0A80-C31A-9DD4-2170-2F7C6ACD30A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10" creationId="{162B3922-0CFB-72EF-8312-C29D33989481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3:55.560" v="1326" actId="2696"/>
        <pc:sldMkLst>
          <pc:docMk/>
          <pc:sldMk cId="1500676289" sldId="275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2" creationId="{45F3B422-185E-0D6D-C922-C6DCD49306D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3" creationId="{ADAE9B16-A47C-4D84-3164-58A98C5D67A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4" creationId="{4558503F-C8B4-28CD-342F-E2132B533F11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5" creationId="{0E1C54C2-E76F-BEE1-092D-BCE700AEF37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6" creationId="{6C4B2503-B16C-B2E5-81F9-315E230C3A33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7" creationId="{6A502A41-15E2-68F2-52CE-542797DE399F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46:28.770" v="2127" actId="2696"/>
        <pc:sldMkLst>
          <pc:docMk/>
          <pc:sldMk cId="2575777218" sldId="277"/>
        </pc:sldMkLst>
        <pc:spChg chg="mod">
          <ac:chgData name="Ruben Wiersma" userId="3594b430-535d-41be-b63f-97edd20b26ce" providerId="ADAL" clId="{D24C0CE8-08A2-D34F-90EF-4CA5903F0327}" dt="2023-02-28T17:43:40.515" v="1571" actId="20577"/>
          <ac:spMkLst>
            <pc:docMk/>
            <pc:sldMk cId="2575777218" sldId="277"/>
            <ac:spMk id="2" creationId="{C8008446-9BB8-3A33-8E50-4FB9BA48BE6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3" creationId="{057E04E3-15E9-4F44-6B9E-72B26CC3BEF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4" creationId="{3221E356-EF7A-9160-D923-397B2F9A60AC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5" creationId="{F3DD7187-AC9B-6F6A-11D0-BE7086022365}"/>
          </ac:spMkLst>
        </pc:spChg>
        <pc:spChg chg="add del mod">
          <ac:chgData name="Ruben Wiersma" userId="3594b430-535d-41be-b63f-97edd20b26ce" providerId="ADAL" clId="{D24C0CE8-08A2-D34F-90EF-4CA5903F0327}" dt="2023-02-28T17:39:19.384" v="1529" actId="478"/>
          <ac:spMkLst>
            <pc:docMk/>
            <pc:sldMk cId="2575777218" sldId="277"/>
            <ac:spMk id="12" creationId="{D16B3740-CA12-5DB6-6735-8FF58D5691A0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9:28.142" v="1543" actId="2696"/>
        <pc:sldMkLst>
          <pc:docMk/>
          <pc:sldMk cId="3718512377" sldId="278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3" creationId="{686F12FF-D07F-36AB-5622-E83B2D653B5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4" creationId="{477D8602-5790-1F6D-C5F9-1F3E5AF999F2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5" creationId="{15352D46-9882-E589-F867-9BB95C9FD244}"/>
          </ac:spMkLst>
        </pc:spChg>
        <pc:spChg chg="add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12" creationId="{DAE7605F-007E-CBC1-0D71-EEE30C1314C2}"/>
          </ac:spMkLst>
        </pc:spChg>
      </pc:sldChg>
      <pc:sldChg chg="addSp delSp modSp add del">
        <pc:chgData name="Ruben Wiersma" userId="3594b430-535d-41be-b63f-97edd20b26ce" providerId="ADAL" clId="{D24C0CE8-08A2-D34F-90EF-4CA5903F0327}" dt="2023-02-28T17:47:42.649" v="2172" actId="2696"/>
        <pc:sldMkLst>
          <pc:docMk/>
          <pc:sldMk cId="928014031" sldId="287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2" creationId="{7F4C143A-0B81-6D5F-65F1-20B7D99024C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3" creationId="{3035AB84-BF73-407D-420D-303E43F2A21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4" creationId="{FE125691-9F8D-09AA-C6FF-2084E2B1B248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5" creationId="{F48D9012-D4CC-A58D-DBC3-2D57B9DFEF02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6" creationId="{69C7AA5F-B272-0C76-7FD0-AD7749C8B8A7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7" creationId="{5D7E766F-F63F-A6DD-735E-DD13EA9FB663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8" creationId="{8E4B45B5-441E-4F56-EA46-BA902246D86E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9" creationId="{7A96A012-8194-8BF0-672D-F2981007E6F8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10" creationId="{C691631E-CB60-5DF9-5A3E-BBD868E34812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12:37.757" v="304" actId="2696"/>
        <pc:sldMkLst>
          <pc:docMk/>
          <pc:sldMk cId="1323832573" sldId="28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23832573" sldId="288"/>
            <ac:spMk id="2" creationId="{74D8722A-B1EE-5102-F389-39A703052A1E}"/>
          </ac:spMkLst>
        </pc:spChg>
        <pc:spChg chg="add del mod">
          <ac:chgData name="Ruben Wiersma" userId="3594b430-535d-41be-b63f-97edd20b26ce" providerId="ADAL" clId="{D24C0CE8-08A2-D34F-90EF-4CA5903F0327}" dt="2023-02-27T10:16:14.877" v="10" actId="478"/>
          <ac:spMkLst>
            <pc:docMk/>
            <pc:sldMk cId="1323832573" sldId="288"/>
            <ac:spMk id="4" creationId="{2B69F8C9-F472-6C51-5978-5A09B344C398}"/>
          </ac:spMkLst>
        </pc:spChg>
        <pc:spChg chg="mod">
          <ac:chgData name="Ruben Wiersma" userId="3594b430-535d-41be-b63f-97edd20b26ce" providerId="ADAL" clId="{D24C0CE8-08A2-D34F-90EF-4CA5903F0327}" dt="2023-02-28T17:10:28.034" v="286"/>
          <ac:spMkLst>
            <pc:docMk/>
            <pc:sldMk cId="1323832573" sldId="288"/>
            <ac:spMk id="5" creationId="{7051396B-524F-4A12-5FA8-689D15F48BFD}"/>
          </ac:spMkLst>
        </pc:spChg>
        <pc:spChg chg="mod">
          <ac:chgData name="Ruben Wiersma" userId="3594b430-535d-41be-b63f-97edd20b26ce" providerId="ADAL" clId="{D24C0CE8-08A2-D34F-90EF-4CA5903F0327}" dt="2023-02-28T17:10:28.034" v="286"/>
          <ac:spMkLst>
            <pc:docMk/>
            <pc:sldMk cId="1323832573" sldId="288"/>
            <ac:spMk id="14" creationId="{60933D29-D941-A3DC-FC98-1B9C4F3D6DB8}"/>
          </ac:spMkLst>
        </pc:spChg>
        <pc:picChg chg="mod">
          <ac:chgData name="Ruben Wiersma" userId="3594b430-535d-41be-b63f-97edd20b26ce" providerId="ADAL" clId="{D24C0CE8-08A2-D34F-90EF-4CA5903F0327}" dt="2023-02-28T16:50:38.173" v="20" actId="1076"/>
          <ac:picMkLst>
            <pc:docMk/>
            <pc:sldMk cId="1323832573" sldId="288"/>
            <ac:picMk id="9" creationId="{81E85593-5B8E-EC1C-3BE3-C9B9CB16E3A3}"/>
          </ac:picMkLst>
        </pc:picChg>
      </pc:sldChg>
      <pc:sldChg chg="addSp delSp modSp del">
        <pc:chgData name="Ruben Wiersma" userId="3594b430-535d-41be-b63f-97edd20b26ce" providerId="ADAL" clId="{D24C0CE8-08A2-D34F-90EF-4CA5903F0327}" dt="2023-02-28T17:31:50.927" v="1104" actId="2696"/>
        <pc:sldMkLst>
          <pc:docMk/>
          <pc:sldMk cId="459467253" sldId="289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4" creationId="{9BF00AA3-FCAF-8AAA-DB17-BA490DA5B57B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6" creationId="{1183D3D7-8BB8-070E-385E-F3C85FA0184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8" creationId="{8870DCCA-7B43-71BA-907A-CC58F582AABD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1:52.301" v="1105" actId="2696"/>
        <pc:sldMkLst>
          <pc:docMk/>
          <pc:sldMk cId="3851721098" sldId="290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4" creationId="{8CA31844-7D84-8592-053C-C39F202EFCDB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6" creationId="{EE726CB6-1A08-9104-FCB2-614FC0FA661E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7" creationId="{53FB9DEE-1024-58AA-8112-5AE666F3DC9B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38.712" v="1182" actId="2696"/>
        <pc:sldMkLst>
          <pc:docMk/>
          <pc:sldMk cId="1128733250" sldId="292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4" creationId="{033ECAE3-BD6B-8D1A-684B-DDD1709C899A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6" creationId="{6E9B65B8-334B-F723-D9C2-E29D5616A00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7" creationId="{8F131B81-28E6-D744-BB1B-669EAB65B9D2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40.040" v="1184" actId="2696"/>
        <pc:sldMkLst>
          <pc:docMk/>
          <pc:sldMk cId="3450828039" sldId="293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4" creationId="{2D15090F-2CEE-29CE-502D-70AC807EABE4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6" creationId="{E9123AB2-6788-A34C-07B0-C8A5ED47A28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7" creationId="{520FE832-FF55-E30E-73E9-BB812C8A5BE4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39.639" v="1183" actId="2696"/>
        <pc:sldMkLst>
          <pc:docMk/>
          <pc:sldMk cId="1836172713" sldId="294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4" creationId="{2D904F8E-17B1-58AE-5CC1-88CC5F7F61BD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6" creationId="{DC6857BD-706F-2416-83E6-DA395456FFB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7" creationId="{F6BA6587-C971-69C4-70A5-B3F8132DB73F}"/>
          </ac:spMkLst>
        </pc:spChg>
      </pc:sldChg>
      <pc:sldChg chg="addSp delSp modSp del mod modClrScheme chgLayout">
        <pc:chgData name="Ruben Wiersma" userId="3594b430-535d-41be-b63f-97edd20b26ce" providerId="ADAL" clId="{D24C0CE8-08A2-D34F-90EF-4CA5903F0327}" dt="2023-02-28T17:31:53.983" v="1106" actId="2696"/>
        <pc:sldMkLst>
          <pc:docMk/>
          <pc:sldMk cId="4192602129" sldId="295"/>
        </pc:sldMkLst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2" creationId="{74D8722A-B1EE-5102-F389-39A703052A1E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4" creationId="{1EBBAC9C-4044-E450-F3E1-4643187EBBA6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7" creationId="{E2C0E16C-8F66-C8E5-9332-6E2794B6D5A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8" creationId="{E334BF73-F7C4-3158-29F2-1FBF8F8DEF9B}"/>
          </ac:spMkLst>
        </pc:spChg>
      </pc:sldChg>
      <pc:sldChg chg="addSp delSp modSp mod modMedia setBg modClrScheme delAnim chgLayout">
        <pc:chgData name="Ruben Wiersma" userId="3594b430-535d-41be-b63f-97edd20b26ce" providerId="ADAL" clId="{D24C0CE8-08A2-D34F-90EF-4CA5903F0327}" dt="2023-03-03T12:50:40.128" v="3610"/>
        <pc:sldMkLst>
          <pc:docMk/>
          <pc:sldMk cId="1868697192" sldId="296"/>
        </pc:sldMkLst>
        <pc:spChg chg="add del mod ord">
          <ac:chgData name="Ruben Wiersma" userId="3594b430-535d-41be-b63f-97edd20b26ce" providerId="ADAL" clId="{D24C0CE8-08A2-D34F-90EF-4CA5903F0327}" dt="2023-02-28T17:13:46.611" v="314" actId="478"/>
          <ac:spMkLst>
            <pc:docMk/>
            <pc:sldMk cId="1868697192" sldId="296"/>
            <ac:spMk id="2" creationId="{201F0CA3-7B36-0045-71CA-FEF51FD8FF3C}"/>
          </ac:spMkLst>
        </pc:spChg>
        <pc:spChg chg="add mod">
          <ac:chgData name="Ruben Wiersma" userId="3594b430-535d-41be-b63f-97edd20b26ce" providerId="ADAL" clId="{D24C0CE8-08A2-D34F-90EF-4CA5903F0327}" dt="2023-03-03T12:50:40.128" v="3610"/>
          <ac:spMkLst>
            <pc:docMk/>
            <pc:sldMk cId="1868697192" sldId="296"/>
            <ac:spMk id="2" creationId="{890F5CD0-5B84-F3E7-D651-1D7C463A1E4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68697192" sldId="296"/>
            <ac:spMk id="3" creationId="{947417D2-66A4-AC49-309B-8B65A317C4FB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68697192" sldId="296"/>
            <ac:spMk id="4" creationId="{6D7091F4-DFBB-1871-0B37-9AB95D59AFD8}"/>
          </ac:spMkLst>
        </pc:spChg>
        <pc:spChg chg="mod ord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5" creationId="{87BE6101-7237-D5D0-CFD0-D0B9FB97ED36}"/>
          </ac:spMkLst>
        </pc:spChg>
        <pc:spChg chg="mod ord">
          <ac:chgData name="Ruben Wiersma" userId="3594b430-535d-41be-b63f-97edd20b26ce" providerId="ADAL" clId="{D24C0CE8-08A2-D34F-90EF-4CA5903F0327}" dt="2023-02-28T17:46:17.228" v="2126" actId="20577"/>
          <ac:spMkLst>
            <pc:docMk/>
            <pc:sldMk cId="1868697192" sldId="296"/>
            <ac:spMk id="6" creationId="{0667AA53-0A0C-9C92-615B-4E8B60B21CF1}"/>
          </ac:spMkLst>
        </pc:spChg>
        <pc:spChg chg="add del mod ord">
          <ac:chgData name="Ruben Wiersma" userId="3594b430-535d-41be-b63f-97edd20b26ce" providerId="ADAL" clId="{D24C0CE8-08A2-D34F-90EF-4CA5903F0327}" dt="2023-02-28T17:32:27.201" v="1180" actId="700"/>
          <ac:spMkLst>
            <pc:docMk/>
            <pc:sldMk cId="1868697192" sldId="296"/>
            <ac:spMk id="7" creationId="{80AE705B-3FCB-385D-04F1-1441EED05633}"/>
          </ac:spMkLst>
        </pc:spChg>
        <pc:spChg chg="add del mod ord">
          <ac:chgData name="Ruben Wiersma" userId="3594b430-535d-41be-b63f-97edd20b26ce" providerId="ADAL" clId="{D24C0CE8-08A2-D34F-90EF-4CA5903F0327}" dt="2023-02-28T17:39:49.014" v="1544" actId="478"/>
          <ac:spMkLst>
            <pc:docMk/>
            <pc:sldMk cId="1868697192" sldId="296"/>
            <ac:spMk id="8" creationId="{87FEA3E7-1739-60DC-2468-2E8C29741AD7}"/>
          </ac:spMkLst>
        </pc:spChg>
        <pc:spChg chg="add del mod">
          <ac:chgData name="Ruben Wiersma" userId="3594b430-535d-41be-b63f-97edd20b26ce" providerId="ADAL" clId="{D24C0CE8-08A2-D34F-90EF-4CA5903F0327}" dt="2023-02-28T17:42:27.005" v="1563"/>
          <ac:spMkLst>
            <pc:docMk/>
            <pc:sldMk cId="1868697192" sldId="296"/>
            <ac:spMk id="9" creationId="{74AB7979-FA78-ED67-E161-49AD12363F4A}"/>
          </ac:spMkLst>
        </pc:spChg>
        <pc:spChg chg="del">
          <ac:chgData name="Ruben Wiersma" userId="3594b430-535d-41be-b63f-97edd20b26ce" providerId="ADAL" clId="{D24C0CE8-08A2-D34F-90EF-4CA5903F0327}" dt="2023-02-28T17:32:33.562" v="1181" actId="478"/>
          <ac:spMkLst>
            <pc:docMk/>
            <pc:sldMk cId="1868697192" sldId="296"/>
            <ac:spMk id="10" creationId="{D3EE0F79-FF03-CED5-651E-6583113BB841}"/>
          </ac:spMkLst>
        </pc:spChg>
        <pc:spChg chg="add del mod">
          <ac:chgData name="Ruben Wiersma" userId="3594b430-535d-41be-b63f-97edd20b26ce" providerId="ADAL" clId="{D24C0CE8-08A2-D34F-90EF-4CA5903F0327}" dt="2023-02-28T17:42:27.005" v="1563"/>
          <ac:spMkLst>
            <pc:docMk/>
            <pc:sldMk cId="1868697192" sldId="296"/>
            <ac:spMk id="11" creationId="{10B5C7E2-6F38-1450-8BFB-02A00457F800}"/>
          </ac:spMkLst>
        </pc:spChg>
        <pc:spChg chg="add del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12" creationId="{C1DD1A8A-57D5-4A81-AD04-532B043C5611}"/>
          </ac:spMkLst>
        </pc:spChg>
        <pc:spChg chg="add del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14" creationId="{007891EC-4501-44ED-A8C8-B11B6DB767AB}"/>
          </ac:spMkLst>
        </pc:spChg>
        <pc:picChg chg="add del mod">
          <ac:chgData name="Ruben Wiersma" userId="3594b430-535d-41be-b63f-97edd20b26ce" providerId="ADAL" clId="{D24C0CE8-08A2-D34F-90EF-4CA5903F0327}" dt="2023-02-28T17:43:05.206" v="1570" actId="26606"/>
          <ac:picMkLst>
            <pc:docMk/>
            <pc:sldMk cId="1868697192" sldId="296"/>
            <ac:picMk id="13" creationId="{33186FAF-784E-528A-3615-FE703BD24FEA}"/>
          </ac:picMkLst>
        </pc:picChg>
      </pc:sldChg>
      <pc:sldChg chg="addSp delSp modSp mod modAnim">
        <pc:chgData name="Ruben Wiersma" userId="3594b430-535d-41be-b63f-97edd20b26ce" providerId="ADAL" clId="{D24C0CE8-08A2-D34F-90EF-4CA5903F0327}" dt="2023-03-03T12:50:55.878" v="3611"/>
        <pc:sldMkLst>
          <pc:docMk/>
          <pc:sldMk cId="717548212" sldId="297"/>
        </pc:sldMkLst>
        <pc:spChg chg="mod">
          <ac:chgData name="Ruben Wiersma" userId="3594b430-535d-41be-b63f-97edd20b26ce" providerId="ADAL" clId="{D24C0CE8-08A2-D34F-90EF-4CA5903F0327}" dt="2023-02-28T17:33:50.369" v="1325" actId="20577"/>
          <ac:spMkLst>
            <pc:docMk/>
            <pc:sldMk cId="717548212" sldId="297"/>
            <ac:spMk id="2" creationId="{8316A3F3-BBD4-912B-2C14-9588005F63F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3" creationId="{E2EC9289-6B3A-60A9-C5F4-4C1A5CA3B56E}"/>
          </ac:spMkLst>
        </pc:spChg>
        <pc:spChg chg="add mod">
          <ac:chgData name="Ruben Wiersma" userId="3594b430-535d-41be-b63f-97edd20b26ce" providerId="ADAL" clId="{D24C0CE8-08A2-D34F-90EF-4CA5903F0327}" dt="2023-03-03T12:50:55.878" v="3611"/>
          <ac:spMkLst>
            <pc:docMk/>
            <pc:sldMk cId="717548212" sldId="297"/>
            <ac:spMk id="3" creationId="{E9D78434-94FE-0A57-5486-8774A4860A2C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4" creationId="{6451766D-9D2C-6CCF-AEC1-9FAA2AA13CCC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5" creationId="{18015AA4-AC6A-C5F7-69FB-8943A1F1848F}"/>
          </ac:spMkLst>
        </pc:spChg>
        <pc:spChg chg="add del mod">
          <ac:chgData name="Ruben Wiersma" userId="3594b430-535d-41be-b63f-97edd20b26ce" providerId="ADAL" clId="{D24C0CE8-08A2-D34F-90EF-4CA5903F0327}" dt="2023-02-28T17:33:18.148" v="1267" actId="478"/>
          <ac:spMkLst>
            <pc:docMk/>
            <pc:sldMk cId="717548212" sldId="297"/>
            <ac:spMk id="6" creationId="{6BF34DDD-3533-52E7-BB65-DEE5BB60569A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8" creationId="{327D5B33-89A5-208E-AAAD-74B4C894535C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9" creationId="{1F3ADDE0-1468-6482-2151-84D472D3F950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0" creationId="{88517E07-872B-1475-47F4-0CC6743E7467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1" creationId="{D5147A0F-32C9-76E9-C579-0C5080CB0A90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2" creationId="{F5A3201A-2C40-95A2-2850-9C7E3E825249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3" creationId="{DD42979A-EF1C-5675-6BD7-10E51494DA32}"/>
          </ac:spMkLst>
        </pc:spChg>
        <pc:spChg chg="add del mod">
          <ac:chgData name="Ruben Wiersma" userId="3594b430-535d-41be-b63f-97edd20b26ce" providerId="ADAL" clId="{D24C0CE8-08A2-D34F-90EF-4CA5903F0327}" dt="2023-02-28T17:33:19.806" v="1268" actId="478"/>
          <ac:spMkLst>
            <pc:docMk/>
            <pc:sldMk cId="717548212" sldId="297"/>
            <ac:spMk id="14" creationId="{39C1658E-3D02-CD44-B12D-99AB8216F440}"/>
          </ac:spMkLst>
        </pc:spChg>
      </pc:sldChg>
      <pc:sldChg chg="addSp delSp modSp del mod modClrScheme chgLayout">
        <pc:chgData name="Ruben Wiersma" userId="3594b430-535d-41be-b63f-97edd20b26ce" providerId="ADAL" clId="{D24C0CE8-08A2-D34F-90EF-4CA5903F0327}" dt="2023-02-28T17:39:07.710" v="1528" actId="2696"/>
        <pc:sldMkLst>
          <pc:docMk/>
          <pc:sldMk cId="3504317866" sldId="298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2" creationId="{F66442CE-440A-E31C-7D62-6A40B04DE29A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3" creationId="{336BD4FC-FD03-C155-0C1F-51E9683BA857}"/>
          </ac:spMkLst>
        </pc:spChg>
        <pc:spChg chg="del">
          <ac:chgData name="Ruben Wiersma" userId="3594b430-535d-41be-b63f-97edd20b26ce" providerId="ADAL" clId="{D24C0CE8-08A2-D34F-90EF-4CA5903F0327}" dt="2023-02-28T17:13:32.118" v="311" actId="478"/>
          <ac:spMkLst>
            <pc:docMk/>
            <pc:sldMk cId="3504317866" sldId="298"/>
            <ac:spMk id="4" creationId="{CD446DDA-521F-FADB-CD4F-41D930C9D9F3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5" creationId="{D5A1DBCE-D1AC-3DC5-AFBC-148797490107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6" creationId="{5B4A3EEF-3A85-4B0A-AEB3-6D1F0A83D4A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7" creationId="{CB7BC5D6-4DB5-6BBE-0FF1-2DAF423FB38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8" creationId="{E5481E57-DC3A-C5CE-2F69-8F9D8CB9DE4B}"/>
          </ac:spMkLst>
        </pc:spChg>
        <pc:picChg chg="del">
          <ac:chgData name="Ruben Wiersma" userId="3594b430-535d-41be-b63f-97edd20b26ce" providerId="ADAL" clId="{D24C0CE8-08A2-D34F-90EF-4CA5903F0327}" dt="2023-02-28T17:13:26.860" v="310" actId="478"/>
          <ac:picMkLst>
            <pc:docMk/>
            <pc:sldMk cId="3504317866" sldId="298"/>
            <ac:picMk id="28" creationId="{D171C7D8-C777-B4CB-8353-278CD42E3AF6}"/>
          </ac:picMkLst>
        </pc:picChg>
      </pc:sldChg>
      <pc:sldChg chg="modSp del">
        <pc:chgData name="Ruben Wiersma" userId="3594b430-535d-41be-b63f-97edd20b26ce" providerId="ADAL" clId="{D24C0CE8-08A2-D34F-90EF-4CA5903F0327}" dt="2023-02-28T17:14:22.982" v="487" actId="2696"/>
        <pc:sldMkLst>
          <pc:docMk/>
          <pc:sldMk cId="2724726858" sldId="299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724726858" sldId="299"/>
            <ac:spMk id="2" creationId="{88382FD6-2055-8A0B-9F78-590444C60EE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724726858" sldId="299"/>
            <ac:spMk id="4" creationId="{F178722A-B123-327F-6A66-CCD3FA945DD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724726858" sldId="299"/>
            <ac:spMk id="5" creationId="{442CFB12-84D2-7143-1CE8-70E2967517DA}"/>
          </ac:spMkLst>
        </pc:spChg>
      </pc:sldChg>
      <pc:sldChg chg="modSp del">
        <pc:chgData name="Ruben Wiersma" userId="3594b430-535d-41be-b63f-97edd20b26ce" providerId="ADAL" clId="{D24C0CE8-08A2-D34F-90EF-4CA5903F0327}" dt="2023-02-28T17:14:22.032" v="486" actId="2696"/>
        <pc:sldMkLst>
          <pc:docMk/>
          <pc:sldMk cId="3515213720" sldId="300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515213720" sldId="300"/>
            <ac:spMk id="2" creationId="{F7059D4E-66BE-038A-DD58-034936D8FA4A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515213720" sldId="300"/>
            <ac:spMk id="4" creationId="{5871B236-99E6-7D24-BE63-842CA145270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515213720" sldId="300"/>
            <ac:spMk id="5" creationId="{CAB47680-A8D7-DF9B-7F70-4760663C98A2}"/>
          </ac:spMkLst>
        </pc:spChg>
      </pc:sldChg>
      <pc:sldChg chg="modSp del">
        <pc:chgData name="Ruben Wiersma" userId="3594b430-535d-41be-b63f-97edd20b26ce" providerId="ADAL" clId="{D24C0CE8-08A2-D34F-90EF-4CA5903F0327}" dt="2023-02-28T17:14:21.824" v="485" actId="2696"/>
        <pc:sldMkLst>
          <pc:docMk/>
          <pc:sldMk cId="1095562656" sldId="301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095562656" sldId="301"/>
            <ac:spMk id="2" creationId="{FB4EC84B-31E1-74FD-FEE0-DFB3E3B68C5A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095562656" sldId="301"/>
            <ac:spMk id="4" creationId="{23225922-7BA1-4172-C792-6FDFD210774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095562656" sldId="301"/>
            <ac:spMk id="5" creationId="{286B6A3F-D0A1-7E75-357C-33769659EA47}"/>
          </ac:spMkLst>
        </pc:spChg>
      </pc:sldChg>
      <pc:sldChg chg="modSp del">
        <pc:chgData name="Ruben Wiersma" userId="3594b430-535d-41be-b63f-97edd20b26ce" providerId="ADAL" clId="{D24C0CE8-08A2-D34F-90EF-4CA5903F0327}" dt="2023-02-28T17:14:21.619" v="484" actId="2696"/>
        <pc:sldMkLst>
          <pc:docMk/>
          <pc:sldMk cId="1819830701" sldId="302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819830701" sldId="302"/>
            <ac:spMk id="2" creationId="{46F9BC5C-AEF6-9485-DEE9-EF99DDECFBD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819830701" sldId="302"/>
            <ac:spMk id="4" creationId="{8118B71C-946A-6DD2-7EE3-8DA9DC2A27F5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819830701" sldId="302"/>
            <ac:spMk id="5" creationId="{DFCE81A6-F4A0-468C-2584-11395602FDF4}"/>
          </ac:spMkLst>
        </pc:spChg>
      </pc:sldChg>
      <pc:sldChg chg="modSp del">
        <pc:chgData name="Ruben Wiersma" userId="3594b430-535d-41be-b63f-97edd20b26ce" providerId="ADAL" clId="{D24C0CE8-08A2-D34F-90EF-4CA5903F0327}" dt="2023-02-28T17:14:21.424" v="483" actId="2696"/>
        <pc:sldMkLst>
          <pc:docMk/>
          <pc:sldMk cId="3738294201" sldId="303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738294201" sldId="303"/>
            <ac:spMk id="2" creationId="{3C1B4611-0B47-11BD-E98C-5EFD58FDD12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38294201" sldId="303"/>
            <ac:spMk id="4" creationId="{17AF0A23-8B3D-7465-9681-21DA800AB3A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38294201" sldId="303"/>
            <ac:spMk id="5" creationId="{1489486F-A028-74C5-5FB2-347E83F46AF7}"/>
          </ac:spMkLst>
        </pc:spChg>
      </pc:sldChg>
      <pc:sldChg chg="modSp del">
        <pc:chgData name="Ruben Wiersma" userId="3594b430-535d-41be-b63f-97edd20b26ce" providerId="ADAL" clId="{D24C0CE8-08A2-D34F-90EF-4CA5903F0327}" dt="2023-02-28T17:14:21.232" v="482" actId="2696"/>
        <pc:sldMkLst>
          <pc:docMk/>
          <pc:sldMk cId="1486361601" sldId="304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486361601" sldId="304"/>
            <ac:spMk id="2" creationId="{1ED57643-E045-733F-EF97-37E92C01878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86361601" sldId="304"/>
            <ac:spMk id="4" creationId="{52ED3551-89E8-4822-BA15-F2F897AF678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86361601" sldId="304"/>
            <ac:spMk id="5" creationId="{F9A8AF74-101E-D09C-A9E7-F8D780BF413C}"/>
          </ac:spMkLst>
        </pc:spChg>
      </pc:sldChg>
      <pc:sldChg chg="modSp del">
        <pc:chgData name="Ruben Wiersma" userId="3594b430-535d-41be-b63f-97edd20b26ce" providerId="ADAL" clId="{D24C0CE8-08A2-D34F-90EF-4CA5903F0327}" dt="2023-02-28T17:14:21.021" v="481" actId="2696"/>
        <pc:sldMkLst>
          <pc:docMk/>
          <pc:sldMk cId="4033496905" sldId="305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4033496905" sldId="305"/>
            <ac:spMk id="2" creationId="{31F147C6-5701-16BD-15BE-F42435C41C56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4033496905" sldId="305"/>
            <ac:spMk id="4" creationId="{B138515C-7415-8C4F-3535-FD2F3A413B5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4033496905" sldId="305"/>
            <ac:spMk id="5" creationId="{55EE6517-8A3F-DD50-619D-C79E55CA14AF}"/>
          </ac:spMkLst>
        </pc:spChg>
      </pc:sldChg>
      <pc:sldChg chg="modSp del">
        <pc:chgData name="Ruben Wiersma" userId="3594b430-535d-41be-b63f-97edd20b26ce" providerId="ADAL" clId="{D24C0CE8-08A2-D34F-90EF-4CA5903F0327}" dt="2023-02-28T17:14:20.824" v="480" actId="2696"/>
        <pc:sldMkLst>
          <pc:docMk/>
          <pc:sldMk cId="3789913784" sldId="306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789913784" sldId="306"/>
            <ac:spMk id="2" creationId="{E23BFAAB-3477-F6FC-FCE6-CD0D8E13127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89913784" sldId="306"/>
            <ac:spMk id="4" creationId="{789DC4F7-DAA8-CEFD-8921-0C9D7479303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89913784" sldId="306"/>
            <ac:spMk id="5" creationId="{55E1BED1-BA02-D335-4E81-6FFB65721DA5}"/>
          </ac:spMkLst>
        </pc:spChg>
      </pc:sldChg>
      <pc:sldChg chg="modSp del">
        <pc:chgData name="Ruben Wiersma" userId="3594b430-535d-41be-b63f-97edd20b26ce" providerId="ADAL" clId="{D24C0CE8-08A2-D34F-90EF-4CA5903F0327}" dt="2023-02-28T17:14:20.627" v="479" actId="2696"/>
        <pc:sldMkLst>
          <pc:docMk/>
          <pc:sldMk cId="2018361782" sldId="307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018361782" sldId="307"/>
            <ac:spMk id="2" creationId="{88248E80-BF2A-62E0-0128-7994B88AFAE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018361782" sldId="307"/>
            <ac:spMk id="4" creationId="{1DFD4E18-B8B8-A116-C0D4-04C69C64FFD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018361782" sldId="307"/>
            <ac:spMk id="5" creationId="{4B3F4366-C362-F28B-E32D-E7C153C5E556}"/>
          </ac:spMkLst>
        </pc:spChg>
      </pc:sldChg>
      <pc:sldChg chg="modSp del">
        <pc:chgData name="Ruben Wiersma" userId="3594b430-535d-41be-b63f-97edd20b26ce" providerId="ADAL" clId="{D24C0CE8-08A2-D34F-90EF-4CA5903F0327}" dt="2023-02-28T17:14:20.398" v="478" actId="2696"/>
        <pc:sldMkLst>
          <pc:docMk/>
          <pc:sldMk cId="3364998188" sldId="308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364998188" sldId="308"/>
            <ac:spMk id="2" creationId="{F887CED3-E6BB-7A48-783C-1A210231DD8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364998188" sldId="308"/>
            <ac:spMk id="4" creationId="{C249D9C4-8016-3BE9-F8C3-D4066A0FEE9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364998188" sldId="308"/>
            <ac:spMk id="5" creationId="{323F3EAE-F1C4-DA5C-271F-F3F541DC5D4A}"/>
          </ac:spMkLst>
        </pc:spChg>
      </pc:sldChg>
      <pc:sldChg chg="modSp del">
        <pc:chgData name="Ruben Wiersma" userId="3594b430-535d-41be-b63f-97edd20b26ce" providerId="ADAL" clId="{D24C0CE8-08A2-D34F-90EF-4CA5903F0327}" dt="2023-02-28T17:14:20.088" v="477" actId="2696"/>
        <pc:sldMkLst>
          <pc:docMk/>
          <pc:sldMk cId="3826095095" sldId="309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826095095" sldId="309"/>
            <ac:spMk id="2" creationId="{9A99EB65-7339-A1DA-2685-B69C20755082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826095095" sldId="309"/>
            <ac:spMk id="4" creationId="{542802A7-EF2A-5D0A-D8EF-0BC8C6000589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826095095" sldId="309"/>
            <ac:spMk id="5" creationId="{01D5D03E-879D-415A-243C-E074A5CF4C0B}"/>
          </ac:spMkLst>
        </pc:spChg>
      </pc:sldChg>
      <pc:sldChg chg="modSp del">
        <pc:chgData name="Ruben Wiersma" userId="3594b430-535d-41be-b63f-97edd20b26ce" providerId="ADAL" clId="{D24C0CE8-08A2-D34F-90EF-4CA5903F0327}" dt="2023-02-28T17:14:19.683" v="476" actId="2696"/>
        <pc:sldMkLst>
          <pc:docMk/>
          <pc:sldMk cId="2554701709" sldId="310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554701709" sldId="310"/>
            <ac:spMk id="2" creationId="{F5E45A95-892C-013D-3F09-7E2438D20F63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554701709" sldId="310"/>
            <ac:spMk id="4" creationId="{81FF1427-304C-9177-FC24-AC1434229AB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554701709" sldId="310"/>
            <ac:spMk id="5" creationId="{F18FEFD4-1B2A-7A0C-13F6-193E3E1BF87A}"/>
          </ac:spMkLst>
        </pc:spChg>
      </pc:sldChg>
      <pc:sldChg chg="modSp del">
        <pc:chgData name="Ruben Wiersma" userId="3594b430-535d-41be-b63f-97edd20b26ce" providerId="ADAL" clId="{D24C0CE8-08A2-D34F-90EF-4CA5903F0327}" dt="2023-02-28T17:14:18.840" v="475" actId="2696"/>
        <pc:sldMkLst>
          <pc:docMk/>
          <pc:sldMk cId="1447252294" sldId="311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447252294" sldId="311"/>
            <ac:spMk id="2" creationId="{BE9AAC02-0D5A-7E24-55C8-598A65DC739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47252294" sldId="311"/>
            <ac:spMk id="4" creationId="{A2CB9046-8770-3200-C2FF-43BFEAC3B314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47252294" sldId="311"/>
            <ac:spMk id="5" creationId="{32EF108C-0139-3B4F-C54F-FC94943D55A1}"/>
          </ac:spMkLst>
        </pc:spChg>
      </pc:sldChg>
      <pc:sldChg chg="modSp del">
        <pc:chgData name="Ruben Wiersma" userId="3594b430-535d-41be-b63f-97edd20b26ce" providerId="ADAL" clId="{D24C0CE8-08A2-D34F-90EF-4CA5903F0327}" dt="2023-02-28T17:14:16.940" v="457" actId="2696"/>
        <pc:sldMkLst>
          <pc:docMk/>
          <pc:sldMk cId="3451886651" sldId="31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51886651" sldId="31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9" v="361" actId="2696"/>
        <pc:sldMkLst>
          <pc:docMk/>
          <pc:sldMk cId="1672225741" sldId="31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72225741" sldId="31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7" v="437" actId="2696"/>
        <pc:sldMkLst>
          <pc:docMk/>
          <pc:sldMk cId="3889946925" sldId="31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89946925" sldId="31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7" v="381" actId="2696"/>
        <pc:sldMkLst>
          <pc:docMk/>
          <pc:sldMk cId="2832048385" sldId="31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32048385" sldId="31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1" v="366" actId="2696"/>
        <pc:sldMkLst>
          <pc:docMk/>
          <pc:sldMk cId="4261117092" sldId="31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61117092" sldId="31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73" v="319" actId="2696"/>
        <pc:sldMkLst>
          <pc:docMk/>
          <pc:sldMk cId="1637838991" sldId="31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37838991" sldId="31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0" v="471" actId="2696"/>
        <pc:sldMkLst>
          <pc:docMk/>
          <pc:sldMk cId="801497388" sldId="31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01497388" sldId="31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6" v="423" actId="2696"/>
        <pc:sldMkLst>
          <pc:docMk/>
          <pc:sldMk cId="2756591184" sldId="31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56591184" sldId="31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8" v="365" actId="2696"/>
        <pc:sldMkLst>
          <pc:docMk/>
          <pc:sldMk cId="1230606027" sldId="32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30606027" sldId="32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3" v="459" actId="2696"/>
        <pc:sldMkLst>
          <pc:docMk/>
          <pc:sldMk cId="3132211358" sldId="32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32211358" sldId="32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4" v="421" actId="2696"/>
        <pc:sldMkLst>
          <pc:docMk/>
          <pc:sldMk cId="4029404043" sldId="32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29404043" sldId="32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9" v="343" actId="2696"/>
        <pc:sldMkLst>
          <pc:docMk/>
          <pc:sldMk cId="1038250736" sldId="32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038250736" sldId="32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5" v="436" actId="2696"/>
        <pc:sldMkLst>
          <pc:docMk/>
          <pc:sldMk cId="265419278" sldId="32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65419278" sldId="32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6" v="410" actId="2696"/>
        <pc:sldMkLst>
          <pc:docMk/>
          <pc:sldMk cId="648495744" sldId="32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48495744" sldId="32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5" v="338" actId="2696"/>
        <pc:sldMkLst>
          <pc:docMk/>
          <pc:sldMk cId="3572118027" sldId="32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72118027" sldId="32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9" v="357" actId="2696"/>
        <pc:sldMkLst>
          <pc:docMk/>
          <pc:sldMk cId="2381500631" sldId="32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81500631" sldId="32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2" v="434" actId="2696"/>
        <pc:sldMkLst>
          <pc:docMk/>
          <pc:sldMk cId="688533678" sldId="32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88533678" sldId="32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2" v="332" actId="2696"/>
        <pc:sldMkLst>
          <pc:docMk/>
          <pc:sldMk cId="2816346537" sldId="32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16346537" sldId="32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6" v="386" actId="2696"/>
        <pc:sldMkLst>
          <pc:docMk/>
          <pc:sldMk cId="524754125" sldId="33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24754125" sldId="33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9" v="418" actId="2696"/>
        <pc:sldMkLst>
          <pc:docMk/>
          <pc:sldMk cId="1822296434" sldId="33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22296434" sldId="33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2" v="427" actId="2696"/>
        <pc:sldMkLst>
          <pc:docMk/>
          <pc:sldMk cId="1693043511" sldId="33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93043511" sldId="33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5" v="397" actId="2696"/>
        <pc:sldMkLst>
          <pc:docMk/>
          <pc:sldMk cId="523477421" sldId="33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23477421" sldId="33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6" v="360" actId="2696"/>
        <pc:sldMkLst>
          <pc:docMk/>
          <pc:sldMk cId="3411732650" sldId="33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11732650" sldId="33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3" v="402" actId="2696"/>
        <pc:sldMkLst>
          <pc:docMk/>
          <pc:sldMk cId="1326374840" sldId="33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26374840" sldId="33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1" v="370" actId="2696"/>
        <pc:sldMkLst>
          <pc:docMk/>
          <pc:sldMk cId="3671273774" sldId="33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71273774" sldId="33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0" v="349" actId="2696"/>
        <pc:sldMkLst>
          <pc:docMk/>
          <pc:sldMk cId="908540533" sldId="33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08540533" sldId="33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67" v="318" actId="2696"/>
        <pc:sldMkLst>
          <pc:docMk/>
          <pc:sldMk cId="2321846899" sldId="33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21846899" sldId="33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2" v="458" actId="2696"/>
        <pc:sldMkLst>
          <pc:docMk/>
          <pc:sldMk cId="3412489529" sldId="33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12489529" sldId="33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62" v="317" actId="2696"/>
        <pc:sldMkLst>
          <pc:docMk/>
          <pc:sldMk cId="3900799140" sldId="34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00799140" sldId="34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9" v="456" actId="2696"/>
        <pc:sldMkLst>
          <pc:docMk/>
          <pc:sldMk cId="1248294505" sldId="34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48294505" sldId="34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6" v="462" actId="2696"/>
        <pc:sldMkLst>
          <pc:docMk/>
          <pc:sldMk cId="1891017594" sldId="34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91017594" sldId="34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6" v="372" actId="2696"/>
        <pc:sldMkLst>
          <pc:docMk/>
          <pc:sldMk cId="3291171391" sldId="34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91171391" sldId="34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4" v="443" actId="2696"/>
        <pc:sldMkLst>
          <pc:docMk/>
          <pc:sldMk cId="2777908775" sldId="34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77908775" sldId="34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5" v="355" actId="2696"/>
        <pc:sldMkLst>
          <pc:docMk/>
          <pc:sldMk cId="3170167150" sldId="34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70167150" sldId="34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94" v="474" actId="2696"/>
        <pc:sldMkLst>
          <pc:docMk/>
          <pc:sldMk cId="4081467475" sldId="34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81467475" sldId="34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6" v="342" actId="2696"/>
        <pc:sldMkLst>
          <pc:docMk/>
          <pc:sldMk cId="1273322058" sldId="34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73322058" sldId="34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77" v="320" actId="2696"/>
        <pc:sldMkLst>
          <pc:docMk/>
          <pc:sldMk cId="2738151262" sldId="34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38151262" sldId="34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9" v="425" actId="2696"/>
        <pc:sldMkLst>
          <pc:docMk/>
          <pc:sldMk cId="2451214854" sldId="34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51214854" sldId="34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6" v="330" actId="2696"/>
        <pc:sldMkLst>
          <pc:docMk/>
          <pc:sldMk cId="3885411049" sldId="35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85411049" sldId="35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7" v="417" actId="2696"/>
        <pc:sldMkLst>
          <pc:docMk/>
          <pc:sldMk cId="3479083436" sldId="35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79083436" sldId="35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7" v="473" actId="2696"/>
        <pc:sldMkLst>
          <pc:docMk/>
          <pc:sldMk cId="2895878280" sldId="35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95878280" sldId="35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4" v="380" actId="2696"/>
        <pc:sldMkLst>
          <pc:docMk/>
          <pc:sldMk cId="1684475208" sldId="35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84475208" sldId="35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2" v="354" actId="2696"/>
        <pc:sldMkLst>
          <pc:docMk/>
          <pc:sldMk cId="3663559851" sldId="35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63559851" sldId="35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5" v="351" actId="2696"/>
        <pc:sldMkLst>
          <pc:docMk/>
          <pc:sldMk cId="2895120620" sldId="35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95120620" sldId="35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1" v="407" actId="2696"/>
        <pc:sldMkLst>
          <pc:docMk/>
          <pc:sldMk cId="3318969838" sldId="35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18969838" sldId="35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2" v="379" actId="2696"/>
        <pc:sldMkLst>
          <pc:docMk/>
          <pc:sldMk cId="3711914961" sldId="35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11914961" sldId="35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9" v="378" actId="2696"/>
        <pc:sldMkLst>
          <pc:docMk/>
          <pc:sldMk cId="1636013435" sldId="35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36013435" sldId="35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3" v="375" actId="2696"/>
        <pc:sldMkLst>
          <pc:docMk/>
          <pc:sldMk cId="4003716665" sldId="35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03716665" sldId="35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78" v="470" actId="2696"/>
        <pc:sldMkLst>
          <pc:docMk/>
          <pc:sldMk cId="743932264" sldId="36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743932264" sldId="36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1" v="426" actId="2696"/>
        <pc:sldMkLst>
          <pc:docMk/>
          <pc:sldMk cId="3029231875" sldId="36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29231875" sldId="36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3" v="442" actId="2696"/>
        <pc:sldMkLst>
          <pc:docMk/>
          <pc:sldMk cId="1533841033" sldId="36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33841033" sldId="36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4" v="409" actId="2696"/>
        <pc:sldMkLst>
          <pc:docMk/>
          <pc:sldMk cId="1336714739" sldId="36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36714739" sldId="36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4" v="460" actId="2696"/>
        <pc:sldMkLst>
          <pc:docMk/>
          <pc:sldMk cId="3345238072" sldId="36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45238072" sldId="36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1" v="472" actId="2696"/>
        <pc:sldMkLst>
          <pc:docMk/>
          <pc:sldMk cId="4099305380" sldId="36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99305380" sldId="36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9" v="328" actId="2696"/>
        <pc:sldMkLst>
          <pc:docMk/>
          <pc:sldMk cId="3780527693" sldId="36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80527693" sldId="36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8" v="339" actId="2696"/>
        <pc:sldMkLst>
          <pc:docMk/>
          <pc:sldMk cId="4270587180" sldId="36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70587180" sldId="36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9" v="369" actId="2696"/>
        <pc:sldMkLst>
          <pc:docMk/>
          <pc:sldMk cId="1214851140" sldId="36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14851140" sldId="36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7" v="455" actId="2696"/>
        <pc:sldMkLst>
          <pc:docMk/>
          <pc:sldMk cId="2085713374" sldId="36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85713374" sldId="36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1" v="441" actId="2696"/>
        <pc:sldMkLst>
          <pc:docMk/>
          <pc:sldMk cId="3855500988" sldId="37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55500988" sldId="37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72" v="469" actId="2696"/>
        <pc:sldMkLst>
          <pc:docMk/>
          <pc:sldMk cId="1164604400" sldId="37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64604400" sldId="37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3" v="341" actId="2696"/>
        <pc:sldMkLst>
          <pc:docMk/>
          <pc:sldMk cId="3374170500" sldId="37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74170500" sldId="37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3" v="415" actId="2696"/>
        <pc:sldMkLst>
          <pc:docMk/>
          <pc:sldMk cId="3707567089" sldId="37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07567089" sldId="37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7" v="463" actId="2696"/>
        <pc:sldMkLst>
          <pc:docMk/>
          <pc:sldMk cId="2335482256" sldId="37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35482256" sldId="37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8" v="431" actId="2696"/>
        <pc:sldMkLst>
          <pc:docMk/>
          <pc:sldMk cId="3262890158" sldId="37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62890158" sldId="37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6" v="430" actId="2696"/>
        <pc:sldMkLst>
          <pc:docMk/>
          <pc:sldMk cId="35454784" sldId="37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454784" sldId="37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9" v="432" actId="2696"/>
        <pc:sldMkLst>
          <pc:docMk/>
          <pc:sldMk cId="1332436917" sldId="37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32436917" sldId="37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9" v="465" actId="2696"/>
        <pc:sldMkLst>
          <pc:docMk/>
          <pc:sldMk cId="4019624535" sldId="37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19624535" sldId="37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3" v="363" actId="2696"/>
        <pc:sldMkLst>
          <pc:docMk/>
          <pc:sldMk cId="738254706" sldId="37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738254706" sldId="37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8" v="446" actId="2696"/>
        <pc:sldMkLst>
          <pc:docMk/>
          <pc:sldMk cId="4157334068" sldId="38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57334068" sldId="38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6" v="368" actId="2696"/>
        <pc:sldMkLst>
          <pc:docMk/>
          <pc:sldMk cId="1316072981" sldId="38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16072981" sldId="38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6" v="327" actId="2696"/>
        <pc:sldMkLst>
          <pc:docMk/>
          <pc:sldMk cId="4066847802" sldId="38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66847802" sldId="38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4" v="428" actId="2696"/>
        <pc:sldMkLst>
          <pc:docMk/>
          <pc:sldMk cId="1723421297" sldId="38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23421297" sldId="38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9" v="331" actId="2696"/>
        <pc:sldMkLst>
          <pc:docMk/>
          <pc:sldMk cId="2143380325" sldId="38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43380325" sldId="38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8" v="387" actId="2696"/>
        <pc:sldMkLst>
          <pc:docMk/>
          <pc:sldMk cId="3970145245" sldId="38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70145245" sldId="38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2" v="450" actId="2696"/>
        <pc:sldMkLst>
          <pc:docMk/>
          <pc:sldMk cId="2990713255" sldId="38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90713255" sldId="38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6" v="454" actId="2696"/>
        <pc:sldMkLst>
          <pc:docMk/>
          <pc:sldMk cId="167229252" sldId="38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7229252" sldId="38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9" v="382" actId="2696"/>
        <pc:sldMkLst>
          <pc:docMk/>
          <pc:sldMk cId="317649324" sldId="38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7649324" sldId="38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4" v="371" actId="2696"/>
        <pc:sldMkLst>
          <pc:docMk/>
          <pc:sldMk cId="1200889425" sldId="38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00889425" sldId="38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5" v="376" actId="2696"/>
        <pc:sldMkLst>
          <pc:docMk/>
          <pc:sldMk cId="891591264" sldId="39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91591264" sldId="39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3" v="350" actId="2696"/>
        <pc:sldMkLst>
          <pc:docMk/>
          <pc:sldMk cId="2103220473" sldId="39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03220473" sldId="39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8" v="393" actId="2696"/>
        <pc:sldMkLst>
          <pc:docMk/>
          <pc:sldMk cId="1841137409" sldId="39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41137409" sldId="39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8" v="373" actId="2696"/>
        <pc:sldMkLst>
          <pc:docMk/>
          <pc:sldMk cId="635970389" sldId="39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35970389" sldId="39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0" v="388" actId="2696"/>
        <pc:sldMkLst>
          <pc:docMk/>
          <pc:sldMk cId="2040046900" sldId="39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40046900" sldId="39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0" v="413" actId="2696"/>
        <pc:sldMkLst>
          <pc:docMk/>
          <pc:sldMk cId="3451128647" sldId="39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51128647" sldId="39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1" v="449" actId="2696"/>
        <pc:sldMkLst>
          <pc:docMk/>
          <pc:sldMk cId="800712336" sldId="39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00712336" sldId="39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7" v="377" actId="2696"/>
        <pc:sldMkLst>
          <pc:docMk/>
          <pc:sldMk cId="3713000889" sldId="39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13000889" sldId="39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5" v="416" actId="2696"/>
        <pc:sldMkLst>
          <pc:docMk/>
          <pc:sldMk cId="972880581" sldId="39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72880581" sldId="39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3" v="326" actId="2696"/>
        <pc:sldMkLst>
          <pc:docMk/>
          <pc:sldMk cId="3291556623" sldId="39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91556623" sldId="39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3" v="359" actId="2696"/>
        <pc:sldMkLst>
          <pc:docMk/>
          <pc:sldMk cId="1589870837" sldId="40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89870837" sldId="40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65" v="468" actId="2696"/>
        <pc:sldMkLst>
          <pc:docMk/>
          <pc:sldMk cId="3302157405" sldId="40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02157405" sldId="40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9" v="439" actId="2696"/>
        <pc:sldMkLst>
          <pc:docMk/>
          <pc:sldMk cId="2548583451" sldId="40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48583451" sldId="40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2" v="337" actId="2696"/>
        <pc:sldMkLst>
          <pc:docMk/>
          <pc:sldMk cId="1797285240" sldId="40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97285240" sldId="40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2" v="329" actId="2696"/>
        <pc:sldMkLst>
          <pc:docMk/>
          <pc:sldMk cId="1696088867" sldId="40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96088867" sldId="40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5" v="461" actId="2696"/>
        <pc:sldMkLst>
          <pc:docMk/>
          <pc:sldMk cId="2546693237" sldId="40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46693237" sldId="40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9" v="412" actId="2696"/>
        <pc:sldMkLst>
          <pc:docMk/>
          <pc:sldMk cId="207448023" sldId="40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7448023" sldId="40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0" v="400" actId="2696"/>
        <pc:sldMkLst>
          <pc:docMk/>
          <pc:sldMk cId="357041251" sldId="40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7041251" sldId="40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3" v="451" actId="2696"/>
        <pc:sldMkLst>
          <pc:docMk/>
          <pc:sldMk cId="1272120323" sldId="40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72120323" sldId="40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1" v="433" actId="2696"/>
        <pc:sldMkLst>
          <pc:docMk/>
          <pc:sldMk cId="2020166967" sldId="40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20166967" sldId="40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1" v="344" actId="2696"/>
        <pc:sldMkLst>
          <pc:docMk/>
          <pc:sldMk cId="4268766974" sldId="41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68766974" sldId="41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4" v="435" actId="2696"/>
        <pc:sldMkLst>
          <pc:docMk/>
          <pc:sldMk cId="1203162120" sldId="41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03162120" sldId="41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5" v="391" actId="2696"/>
        <pc:sldMkLst>
          <pc:docMk/>
          <pc:sldMk cId="3642690535" sldId="41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42690535" sldId="41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7" v="398" actId="2696"/>
        <pc:sldMkLst>
          <pc:docMk/>
          <pc:sldMk cId="1195578134" sldId="41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95578134" sldId="41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5" v="444" actId="2696"/>
        <pc:sldMkLst>
          <pc:docMk/>
          <pc:sldMk cId="2767395336" sldId="41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67395336" sldId="41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4" v="452" actId="2696"/>
        <pc:sldMkLst>
          <pc:docMk/>
          <pc:sldMk cId="1513831002" sldId="41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13831002" sldId="41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6" v="323" actId="2696"/>
        <pc:sldMkLst>
          <pc:docMk/>
          <pc:sldMk cId="2768888855" sldId="41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68888855" sldId="41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9" v="447" actId="2696"/>
        <pc:sldMkLst>
          <pc:docMk/>
          <pc:sldMk cId="3839174227" sldId="41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39174227" sldId="41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2" v="420" actId="2696"/>
        <pc:sldMkLst>
          <pc:docMk/>
          <pc:sldMk cId="1285157653" sldId="41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85157653" sldId="41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3" v="390" actId="2696"/>
        <pc:sldMkLst>
          <pc:docMk/>
          <pc:sldMk cId="419077608" sldId="41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9077608" sldId="41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7" v="411" actId="2696"/>
        <pc:sldMkLst>
          <pc:docMk/>
          <pc:sldMk cId="2145994232" sldId="42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45994232" sldId="42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0" v="321" actId="2696"/>
        <pc:sldMkLst>
          <pc:docMk/>
          <pc:sldMk cId="561511658" sldId="42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61511658" sldId="42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8" v="464" actId="2696"/>
        <pc:sldMkLst>
          <pc:docMk/>
          <pc:sldMk cId="281431680" sldId="42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1431680" sldId="42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0" v="336" actId="2696"/>
        <pc:sldMkLst>
          <pc:docMk/>
          <pc:sldMk cId="1250327496" sldId="42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50327496" sldId="42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0" v="394" actId="2696"/>
        <pc:sldMkLst>
          <pc:docMk/>
          <pc:sldMk cId="2163458080" sldId="42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63458080" sldId="42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1" v="358" actId="2696"/>
        <pc:sldMkLst>
          <pc:docMk/>
          <pc:sldMk cId="3086000980" sldId="42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86000980" sldId="42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0" v="374" actId="2696"/>
        <pc:sldMkLst>
          <pc:docMk/>
          <pc:sldMk cId="4187191398" sldId="42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87191398" sldId="42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0" v="419" actId="2696"/>
        <pc:sldMkLst>
          <pc:docMk/>
          <pc:sldMk cId="1765341342" sldId="42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65341342" sldId="42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8" v="324" actId="2696"/>
        <pc:sldMkLst>
          <pc:docMk/>
          <pc:sldMk cId="2625887890" sldId="42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625887890" sldId="42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2" v="414" actId="2696"/>
        <pc:sldMkLst>
          <pc:docMk/>
          <pc:sldMk cId="1210962029" sldId="42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10962029" sldId="42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0" v="448" actId="2696"/>
        <pc:sldMkLst>
          <pc:docMk/>
          <pc:sldMk cId="134504629" sldId="43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4504629" sldId="43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5" v="403" actId="2696"/>
        <pc:sldMkLst>
          <pc:docMk/>
          <pc:sldMk cId="838793487" sldId="43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38793487" sldId="43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9" v="353" actId="2696"/>
        <pc:sldMkLst>
          <pc:docMk/>
          <pc:sldMk cId="2986351594" sldId="43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86351594" sldId="43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3" v="322" actId="2696"/>
        <pc:sldMkLst>
          <pc:docMk/>
          <pc:sldMk cId="468781089" sldId="43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68781089" sldId="43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7" v="352" actId="2696"/>
        <pc:sldMkLst>
          <pc:docMk/>
          <pc:sldMk cId="4065090653" sldId="43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65090653" sldId="43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5" v="453" actId="2696"/>
        <pc:sldMkLst>
          <pc:docMk/>
          <pc:sldMk cId="2417520787" sldId="43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17520787" sldId="43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6" v="356" actId="2696"/>
        <pc:sldMkLst>
          <pc:docMk/>
          <pc:sldMk cId="873354726" sldId="43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73354726" sldId="43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9" v="406" actId="2696"/>
        <pc:sldMkLst>
          <pc:docMk/>
          <pc:sldMk cId="3046298917" sldId="43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46298917" sldId="43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2" v="384" actId="2696"/>
        <pc:sldMkLst>
          <pc:docMk/>
          <pc:sldMk cId="139338806" sldId="43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9338806" sldId="43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3" v="396" actId="2696"/>
        <pc:sldMkLst>
          <pc:docMk/>
          <pc:sldMk cId="1614436941" sldId="43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14436941" sldId="43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1" v="401" actId="2696"/>
        <pc:sldMkLst>
          <pc:docMk/>
          <pc:sldMk cId="1845424810" sldId="44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45424810" sldId="44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6" v="404" actId="2696"/>
        <pc:sldMkLst>
          <pc:docMk/>
          <pc:sldMk cId="2139738804" sldId="44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39738804" sldId="44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5" v="429" actId="2696"/>
        <pc:sldMkLst>
          <pc:docMk/>
          <pc:sldMk cId="616731703" sldId="44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16731703" sldId="44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6" v="334" actId="2696"/>
        <pc:sldMkLst>
          <pc:docMk/>
          <pc:sldMk cId="1297058646" sldId="44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97058646" sldId="44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8" v="424" actId="2696"/>
        <pc:sldMkLst>
          <pc:docMk/>
          <pc:sldMk cId="2989282889" sldId="44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89282889" sldId="44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0" v="362" actId="2696"/>
        <pc:sldMkLst>
          <pc:docMk/>
          <pc:sldMk cId="3726349178" sldId="44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26349178" sldId="44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2" v="408" actId="2696"/>
        <pc:sldMkLst>
          <pc:docMk/>
          <pc:sldMk cId="3086587849" sldId="44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86587849" sldId="44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5" v="422" actId="2696"/>
        <pc:sldMkLst>
          <pc:docMk/>
          <pc:sldMk cId="1126095874" sldId="44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26095874" sldId="44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4" v="385" actId="2696"/>
        <pc:sldMkLst>
          <pc:docMk/>
          <pc:sldMk cId="2451961488" sldId="44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51961488" sldId="44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8" v="399" actId="2696"/>
        <pc:sldMkLst>
          <pc:docMk/>
          <pc:sldMk cId="3468078056" sldId="44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68078056" sldId="44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8" v="405" actId="2696"/>
        <pc:sldMkLst>
          <pc:docMk/>
          <pc:sldMk cId="1478087371" sldId="45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478087371" sldId="45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1" v="395" actId="2696"/>
        <pc:sldMkLst>
          <pc:docMk/>
          <pc:sldMk cId="3937677386" sldId="45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37677386" sldId="45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4" v="333" actId="2696"/>
        <pc:sldMkLst>
          <pc:docMk/>
          <pc:sldMk cId="3904420334" sldId="45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04420334" sldId="45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8" v="438" actId="2696"/>
        <pc:sldMkLst>
          <pc:docMk/>
          <pc:sldMk cId="666656038" sldId="45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66656038" sldId="45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59" v="467" actId="2696"/>
        <pc:sldMkLst>
          <pc:docMk/>
          <pc:sldMk cId="541908053" sldId="45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41908053" sldId="45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0" v="440" actId="2696"/>
        <pc:sldMkLst>
          <pc:docMk/>
          <pc:sldMk cId="1765821763" sldId="45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65821763" sldId="45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5" v="364" actId="2696"/>
        <pc:sldMkLst>
          <pc:docMk/>
          <pc:sldMk cId="2416596346" sldId="45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16596346" sldId="45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6" v="347" actId="2696"/>
        <pc:sldMkLst>
          <pc:docMk/>
          <pc:sldMk cId="2298095851" sldId="45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298095851" sldId="45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6" v="445" actId="2696"/>
        <pc:sldMkLst>
          <pc:docMk/>
          <pc:sldMk cId="1977972223" sldId="45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977972223" sldId="45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3" v="345" actId="2696"/>
        <pc:sldMkLst>
          <pc:docMk/>
          <pc:sldMk cId="2313186195" sldId="45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13186195" sldId="45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4" v="346" actId="2696"/>
        <pc:sldMkLst>
          <pc:docMk/>
          <pc:sldMk cId="931579791" sldId="46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31579791" sldId="46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6" v="392" actId="2696"/>
        <pc:sldMkLst>
          <pc:docMk/>
          <pc:sldMk cId="2112250715" sldId="46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12250715" sldId="46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2" v="389" actId="2696"/>
        <pc:sldMkLst>
          <pc:docMk/>
          <pc:sldMk cId="878406636" sldId="46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78406636" sldId="46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0" v="340" actId="2696"/>
        <pc:sldMkLst>
          <pc:docMk/>
          <pc:sldMk cId="563983908" sldId="46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63983908" sldId="46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8" v="335" actId="2696"/>
        <pc:sldMkLst>
          <pc:docMk/>
          <pc:sldMk cId="2592080202" sldId="46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92080202" sldId="46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3" v="367" actId="2696"/>
        <pc:sldMkLst>
          <pc:docMk/>
          <pc:sldMk cId="1250070045" sldId="46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50070045" sldId="46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0" v="325" actId="2696"/>
        <pc:sldMkLst>
          <pc:docMk/>
          <pc:sldMk cId="447348825" sldId="46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47348825" sldId="46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7" v="348" actId="2696"/>
        <pc:sldMkLst>
          <pc:docMk/>
          <pc:sldMk cId="171043823" sldId="46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1043823" sldId="46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1" v="383" actId="2696"/>
        <pc:sldMkLst>
          <pc:docMk/>
          <pc:sldMk cId="3590829644" sldId="46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90829644" sldId="46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51" v="466" actId="2696"/>
        <pc:sldMkLst>
          <pc:docMk/>
          <pc:sldMk cId="4156764333" sldId="46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56764333" sldId="469"/>
            <ac:spMk id="2" creationId="{40BB41E8-F905-D5FD-174A-A2BD8EFEDE29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14:16.633" v="316" actId="2696"/>
        <pc:sldMkLst>
          <pc:docMk/>
          <pc:sldMk cId="1718536564" sldId="470"/>
        </pc:sldMkLst>
        <pc:spChg chg="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3" creationId="{7F6C331D-CEEE-2723-C069-66BD557A15D2}"/>
          </ac:spMkLst>
        </pc:spChg>
        <pc:spChg chg="add del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4" creationId="{00A8191A-AA88-BC23-B995-2CAB1F95AF20}"/>
          </ac:spMkLst>
        </pc:spChg>
        <pc:spChg chg="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5" creationId="{15352D46-9882-E589-F867-9BB95C9FD244}"/>
          </ac:spMkLst>
        </pc:spChg>
        <pc:spChg chg="add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12" creationId="{F95E8449-6EBC-68DE-CB5B-11F07AD07BDF}"/>
          </ac:spMkLst>
        </pc:spChg>
      </pc:sldChg>
      <pc:sldChg chg="addSp delSp modSp mod">
        <pc:chgData name="Ruben Wiersma" userId="3594b430-535d-41be-b63f-97edd20b26ce" providerId="ADAL" clId="{D24C0CE8-08A2-D34F-90EF-4CA5903F0327}" dt="2023-03-03T12:51:02.810" v="3612"/>
        <pc:sldMkLst>
          <pc:docMk/>
          <pc:sldMk cId="3718041423" sldId="471"/>
        </pc:sldMkLst>
        <pc:spChg chg="mod">
          <ac:chgData name="Ruben Wiersma" userId="3594b430-535d-41be-b63f-97edd20b26ce" providerId="ADAL" clId="{D24C0CE8-08A2-D34F-90EF-4CA5903F0327}" dt="2023-02-28T17:48:42.923" v="2294" actId="20577"/>
          <ac:spMkLst>
            <pc:docMk/>
            <pc:sldMk cId="3718041423" sldId="471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3" creationId="{3D4EE6D7-5C10-CBE1-74A4-409A3A8F5755}"/>
          </ac:spMkLst>
        </pc:spChg>
        <pc:spChg chg="add mod">
          <ac:chgData name="Ruben Wiersma" userId="3594b430-535d-41be-b63f-97edd20b26ce" providerId="ADAL" clId="{D24C0CE8-08A2-D34F-90EF-4CA5903F0327}" dt="2023-03-03T12:51:02.810" v="3612"/>
          <ac:spMkLst>
            <pc:docMk/>
            <pc:sldMk cId="3718041423" sldId="471"/>
            <ac:spMk id="3" creationId="{4C397265-E5C9-1235-8C80-1E9B9B40598E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4" creationId="{3C0C7CCE-2712-1C6F-38CE-F64E6C1C2E31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5" creationId="{15352D46-9882-E589-F867-9BB95C9FD244}"/>
          </ac:spMkLst>
        </pc:spChg>
        <pc:spChg chg="add del mod">
          <ac:chgData name="Ruben Wiersma" userId="3594b430-535d-41be-b63f-97edd20b26ce" providerId="ADAL" clId="{D24C0CE8-08A2-D34F-90EF-4CA5903F0327}" dt="2023-02-28T17:42:42.991" v="1566" actId="478"/>
          <ac:spMkLst>
            <pc:docMk/>
            <pc:sldMk cId="3718041423" sldId="471"/>
            <ac:spMk id="12" creationId="{CB2DBC61-BDFF-A1F9-C172-2E9D498B04BE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37:13.627" v="1350" actId="2696"/>
        <pc:sldMkLst>
          <pc:docMk/>
          <pc:sldMk cId="912504697" sldId="472"/>
        </pc:sldMkLst>
        <pc:spChg chg="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" creationId="{74D8722A-B1EE-5102-F389-39A703052A1E}"/>
          </ac:spMkLst>
        </pc:spChg>
        <pc:spChg chg="del mod">
          <ac:chgData name="Ruben Wiersma" userId="3594b430-535d-41be-b63f-97edd20b26ce" providerId="ADAL" clId="{D24C0CE8-08A2-D34F-90EF-4CA5903F0327}" dt="2023-02-28T17:30:23.569" v="960" actId="478"/>
          <ac:spMkLst>
            <pc:docMk/>
            <pc:sldMk cId="912504697" sldId="472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4" creationId="{1010DFF4-4EC1-0179-F7A8-66B97BC036F2}"/>
          </ac:spMkLst>
        </pc:spChg>
        <pc:spChg chg="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6" creationId="{B1F0A1D5-9D50-D6FE-731A-6F2BE8142D0B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8" creationId="{8EA6DD15-14F6-3023-DC83-E00CF8CA7EF5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10" creationId="{21E75797-A468-7D91-63FE-D9DCBDDE9F5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1" creationId="{A6AD8491-E6A2-1B04-40BA-CA7F028385D1}"/>
          </ac:spMkLst>
        </pc:spChg>
        <pc:spChg chg="del">
          <ac:chgData name="Ruben Wiersma" userId="3594b430-535d-41be-b63f-97edd20b26ce" providerId="ADAL" clId="{D24C0CE8-08A2-D34F-90EF-4CA5903F0327}" dt="2023-02-28T17:12:41.391" v="305" actId="478"/>
          <ac:spMkLst>
            <pc:docMk/>
            <pc:sldMk cId="912504697" sldId="472"/>
            <ac:spMk id="12" creationId="{F899EA7A-8844-38C0-84EE-B4F58946D268}"/>
          </ac:spMkLst>
        </pc:spChg>
        <pc:spChg chg="del">
          <ac:chgData name="Ruben Wiersma" userId="3594b430-535d-41be-b63f-97edd20b26ce" providerId="ADAL" clId="{D24C0CE8-08A2-D34F-90EF-4CA5903F0327}" dt="2023-02-28T17:12:41.391" v="305" actId="478"/>
          <ac:spMkLst>
            <pc:docMk/>
            <pc:sldMk cId="912504697" sldId="472"/>
            <ac:spMk id="13" creationId="{C31F929E-B2B2-01E5-078A-F44CA53F104F}"/>
          </ac:spMkLst>
        </pc:spChg>
        <pc:spChg chg="mod">
          <ac:chgData name="Ruben Wiersma" userId="3594b430-535d-41be-b63f-97edd20b26ce" providerId="ADAL" clId="{D24C0CE8-08A2-D34F-90EF-4CA5903F0327}" dt="2023-02-28T17:31:44.893" v="1103" actId="20577"/>
          <ac:spMkLst>
            <pc:docMk/>
            <pc:sldMk cId="912504697" sldId="472"/>
            <ac:spMk id="14" creationId="{60933D29-D941-A3DC-FC98-1B9C4F3D6DB8}"/>
          </ac:spMkLst>
        </pc:spChg>
        <pc:spChg chg="del">
          <ac:chgData name="Ruben Wiersma" userId="3594b430-535d-41be-b63f-97edd20b26ce" providerId="ADAL" clId="{D24C0CE8-08A2-D34F-90EF-4CA5903F0327}" dt="2023-02-28T17:12:46.848" v="308" actId="478"/>
          <ac:spMkLst>
            <pc:docMk/>
            <pc:sldMk cId="912504697" sldId="472"/>
            <ac:spMk id="15" creationId="{0A38A243-A00E-9223-FBCA-DC73DD0A7F75}"/>
          </ac:spMkLst>
        </pc:spChg>
        <pc:spChg chg="del">
          <ac:chgData name="Ruben Wiersma" userId="3594b430-535d-41be-b63f-97edd20b26ce" providerId="ADAL" clId="{D24C0CE8-08A2-D34F-90EF-4CA5903F0327}" dt="2023-02-28T17:12:43.711" v="306" actId="478"/>
          <ac:spMkLst>
            <pc:docMk/>
            <pc:sldMk cId="912504697" sldId="472"/>
            <ac:spMk id="16" creationId="{0177CBA7-CEEF-FEA5-177A-AD0F9E6C500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7" creationId="{EAEE15C1-F4BB-CBDC-0AF7-C6089BA3B52A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8" creationId="{495D2813-304E-9C1D-CD36-ED0526D63A4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9" creationId="{5AAFA928-2C18-5998-E6AB-C36BC51A093F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0" creationId="{75CBFF73-263A-FC5A-7D47-DB5F3AFFB9C8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1" creationId="{9E0E8943-203A-7A79-2983-BE22AE141D7A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2" creationId="{07BB7F49-5F1D-C631-5363-B3D13190F7E8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3" creationId="{1F73036B-FD43-1285-715E-C18C78579FE2}"/>
          </ac:spMkLst>
        </pc:spChg>
        <pc:spChg chg="add del mod">
          <ac:chgData name="Ruben Wiersma" userId="3594b430-535d-41be-b63f-97edd20b26ce" providerId="ADAL" clId="{D24C0CE8-08A2-D34F-90EF-4CA5903F0327}" dt="2023-02-28T17:30:30.741" v="962" actId="478"/>
          <ac:spMkLst>
            <pc:docMk/>
            <pc:sldMk cId="912504697" sldId="472"/>
            <ac:spMk id="25" creationId="{4E2C5B03-56DF-59A9-37AA-AE933A7D9D24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6" creationId="{696929CA-9C8B-4124-FB1E-23FC279DAA5D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7" creationId="{8A0EFF93-1B9D-058F-ED85-A582237D4AED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8" creationId="{AC1AB872-E387-3A4C-8F90-209F87A1DC34}"/>
          </ac:spMkLst>
        </pc:spChg>
        <pc:spChg chg="add del mod">
          <ac:chgData name="Ruben Wiersma" userId="3594b430-535d-41be-b63f-97edd20b26ce" providerId="ADAL" clId="{D24C0CE8-08A2-D34F-90EF-4CA5903F0327}" dt="2023-02-28T17:35:16.685" v="1329" actId="478"/>
          <ac:spMkLst>
            <pc:docMk/>
            <pc:sldMk cId="912504697" sldId="472"/>
            <ac:spMk id="29" creationId="{AF68FC2D-DDAB-1A0B-351A-79FF0FCDE444}"/>
          </ac:spMkLst>
        </pc:spChg>
        <pc:spChg chg="add mod">
          <ac:chgData name="Ruben Wiersma" userId="3594b430-535d-41be-b63f-97edd20b26ce" providerId="ADAL" clId="{D24C0CE8-08A2-D34F-90EF-4CA5903F0327}" dt="2023-02-28T17:35:16.685" v="1329" actId="478"/>
          <ac:spMkLst>
            <pc:docMk/>
            <pc:sldMk cId="912504697" sldId="472"/>
            <ac:spMk id="31" creationId="{0DBCCE64-1E9E-5C34-7FBB-ED80BBE43902}"/>
          </ac:spMkLst>
        </pc:spChg>
        <pc:picChg chg="del">
          <ac:chgData name="Ruben Wiersma" userId="3594b430-535d-41be-b63f-97edd20b26ce" providerId="ADAL" clId="{D24C0CE8-08A2-D34F-90EF-4CA5903F0327}" dt="2023-02-28T17:12:46.848" v="308" actId="478"/>
          <ac:picMkLst>
            <pc:docMk/>
            <pc:sldMk cId="912504697" sldId="472"/>
            <ac:picMk id="7" creationId="{58DAB718-443A-D3CE-5876-26CFADD1EC2B}"/>
          </ac:picMkLst>
        </pc:picChg>
        <pc:picChg chg="del">
          <ac:chgData name="Ruben Wiersma" userId="3594b430-535d-41be-b63f-97edd20b26ce" providerId="ADAL" clId="{D24C0CE8-08A2-D34F-90EF-4CA5903F0327}" dt="2023-02-28T17:12:45.505" v="307" actId="478"/>
          <ac:picMkLst>
            <pc:docMk/>
            <pc:sldMk cId="912504697" sldId="472"/>
            <ac:picMk id="9" creationId="{81E85593-5B8E-EC1C-3BE3-C9B9CB16E3A3}"/>
          </ac:picMkLst>
        </pc:picChg>
      </pc:sldChg>
      <pc:sldChg chg="new del">
        <pc:chgData name="Ruben Wiersma" userId="3594b430-535d-41be-b63f-97edd20b26ce" providerId="ADAL" clId="{D24C0CE8-08A2-D34F-90EF-4CA5903F0327}" dt="2023-02-28T17:39:06.021" v="1527" actId="2696"/>
        <pc:sldMkLst>
          <pc:docMk/>
          <pc:sldMk cId="153449238" sldId="473"/>
        </pc:sldMkLst>
      </pc:sldChg>
      <pc:sldChg chg="addSp delSp modSp new mod">
        <pc:chgData name="Ruben Wiersma" userId="3594b430-535d-41be-b63f-97edd20b26ce" providerId="ADAL" clId="{D24C0CE8-08A2-D34F-90EF-4CA5903F0327}" dt="2023-03-03T12:50:15.221" v="3607" actId="478"/>
        <pc:sldMkLst>
          <pc:docMk/>
          <pc:sldMk cId="92552288" sldId="474"/>
        </pc:sldMkLst>
        <pc:spChg chg="mod">
          <ac:chgData name="Ruben Wiersma" userId="3594b430-535d-41be-b63f-97edd20b26ce" providerId="ADAL" clId="{D24C0CE8-08A2-D34F-90EF-4CA5903F0327}" dt="2023-02-28T17:37:24.513" v="1365" actId="20577"/>
          <ac:spMkLst>
            <pc:docMk/>
            <pc:sldMk cId="92552288" sldId="474"/>
            <ac:spMk id="2" creationId="{D415EDB2-05DF-8A45-A563-F104389C4F37}"/>
          </ac:spMkLst>
        </pc:spChg>
        <pc:spChg chg="add del">
          <ac:chgData name="Ruben Wiersma" userId="3594b430-535d-41be-b63f-97edd20b26ce" providerId="ADAL" clId="{D24C0CE8-08A2-D34F-90EF-4CA5903F0327}" dt="2023-03-03T12:50:15.221" v="3607" actId="478"/>
          <ac:spMkLst>
            <pc:docMk/>
            <pc:sldMk cId="92552288" sldId="474"/>
            <ac:spMk id="4" creationId="{57167EA6-9C51-055D-F937-2AFCC1A9A861}"/>
          </ac:spMkLst>
        </pc:spChg>
        <pc:spChg chg="add del mod">
          <ac:chgData name="Ruben Wiersma" userId="3594b430-535d-41be-b63f-97edd20b26ce" providerId="ADAL" clId="{D24C0CE8-08A2-D34F-90EF-4CA5903F0327}" dt="2023-03-02T13:28:36.626" v="2921" actId="478"/>
          <ac:spMkLst>
            <pc:docMk/>
            <pc:sldMk cId="92552288" sldId="474"/>
            <ac:spMk id="5" creationId="{783C0B2E-BE4A-50F1-39D5-6E8E34A24066}"/>
          </ac:spMkLst>
        </pc:spChg>
      </pc:sldChg>
      <pc:sldChg chg="modSp new mod modClrScheme chgLayout">
        <pc:chgData name="Ruben Wiersma" userId="3594b430-535d-41be-b63f-97edd20b26ce" providerId="ADAL" clId="{D24C0CE8-08A2-D34F-90EF-4CA5903F0327}" dt="2023-02-28T17:39:57.009" v="1545" actId="700"/>
        <pc:sldMkLst>
          <pc:docMk/>
          <pc:sldMk cId="2441313709" sldId="475"/>
        </pc:sldMkLst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2" creationId="{FC581525-91CC-0556-95C2-10A26D80A7EF}"/>
          </ac:spMkLst>
        </pc:spChg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3" creationId="{29C1B469-F0B1-AE54-9D4C-CF799BFDA79D}"/>
          </ac:spMkLst>
        </pc:spChg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4" creationId="{7FA07827-9E18-CE3C-176A-4A6E3892668A}"/>
          </ac:spMkLst>
        </pc:spChg>
      </pc:sldChg>
      <pc:sldChg chg="modSp new del mod">
        <pc:chgData name="Ruben Wiersma" userId="3594b430-535d-41be-b63f-97edd20b26ce" providerId="ADAL" clId="{D24C0CE8-08A2-D34F-90EF-4CA5903F0327}" dt="2023-02-28T17:37:45.044" v="1394" actId="2696"/>
        <pc:sldMkLst>
          <pc:docMk/>
          <pc:sldMk cId="45221928" sldId="476"/>
        </pc:sldMkLst>
        <pc:spChg chg="mod">
          <ac:chgData name="Ruben Wiersma" userId="3594b430-535d-41be-b63f-97edd20b26ce" providerId="ADAL" clId="{D24C0CE8-08A2-D34F-90EF-4CA5903F0327}" dt="2023-02-28T17:37:43.399" v="1393" actId="20577"/>
          <ac:spMkLst>
            <pc:docMk/>
            <pc:sldMk cId="45221928" sldId="476"/>
            <ac:spMk id="2" creationId="{D0286B27-2B53-C827-2D04-91568A6A2667}"/>
          </ac:spMkLst>
        </pc:spChg>
      </pc:sldChg>
      <pc:sldChg chg="modSp new mod modAnim">
        <pc:chgData name="Ruben Wiersma" userId="3594b430-535d-41be-b63f-97edd20b26ce" providerId="ADAL" clId="{D24C0CE8-08A2-D34F-90EF-4CA5903F0327}" dt="2023-02-28T18:27:58.649" v="2761" actId="20577"/>
        <pc:sldMkLst>
          <pc:docMk/>
          <pc:sldMk cId="3478335652" sldId="476"/>
        </pc:sldMkLst>
        <pc:spChg chg="mod">
          <ac:chgData name="Ruben Wiersma" userId="3594b430-535d-41be-b63f-97edd20b26ce" providerId="ADAL" clId="{D24C0CE8-08A2-D34F-90EF-4CA5903F0327}" dt="2023-02-28T18:27:58.649" v="2761" actId="20577"/>
          <ac:spMkLst>
            <pc:docMk/>
            <pc:sldMk cId="3478335652" sldId="476"/>
            <ac:spMk id="2" creationId="{3481D283-42C0-7BFD-C452-662466613EEA}"/>
          </ac:spMkLst>
        </pc:spChg>
        <pc:spChg chg="mod">
          <ac:chgData name="Ruben Wiersma" userId="3594b430-535d-41be-b63f-97edd20b26ce" providerId="ADAL" clId="{D24C0CE8-08A2-D34F-90EF-4CA5903F0327}" dt="2023-02-28T17:45:52.631" v="2078" actId="20577"/>
          <ac:spMkLst>
            <pc:docMk/>
            <pc:sldMk cId="3478335652" sldId="476"/>
            <ac:spMk id="3" creationId="{DF2036B0-A787-61AA-ACCA-0354A3995301}"/>
          </ac:spMkLst>
        </pc:spChg>
        <pc:spChg chg="mod">
          <ac:chgData name="Ruben Wiersma" userId="3594b430-535d-41be-b63f-97edd20b26ce" providerId="ADAL" clId="{D24C0CE8-08A2-D34F-90EF-4CA5903F0327}" dt="2023-02-28T17:43:48.853" v="1584" actId="20577"/>
          <ac:spMkLst>
            <pc:docMk/>
            <pc:sldMk cId="3478335652" sldId="476"/>
            <ac:spMk id="5" creationId="{E0115476-CC2F-1130-1710-EF67168848B4}"/>
          </ac:spMkLst>
        </pc:spChg>
      </pc:sldChg>
      <pc:sldChg chg="modSp add mod">
        <pc:chgData name="Ruben Wiersma" userId="3594b430-535d-41be-b63f-97edd20b26ce" providerId="ADAL" clId="{D24C0CE8-08A2-D34F-90EF-4CA5903F0327}" dt="2023-02-28T17:47:45.468" v="2175" actId="20577"/>
        <pc:sldMkLst>
          <pc:docMk/>
          <pc:sldMk cId="362739994" sldId="477"/>
        </pc:sldMkLst>
        <pc:spChg chg="mod">
          <ac:chgData name="Ruben Wiersma" userId="3594b430-535d-41be-b63f-97edd20b26ce" providerId="ADAL" clId="{D24C0CE8-08A2-D34F-90EF-4CA5903F0327}" dt="2023-02-28T17:47:45.468" v="2175" actId="20577"/>
          <ac:spMkLst>
            <pc:docMk/>
            <pc:sldMk cId="362739994" sldId="477"/>
            <ac:spMk id="9" creationId="{B27B0A80-C31A-9DD4-2170-2F7C6ACD30A5}"/>
          </ac:spMkLst>
        </pc:spChg>
      </pc:sldChg>
      <pc:sldChg chg="addSp delSp modSp new mod setBg modClrScheme chgLayout">
        <pc:chgData name="Ruben Wiersma" userId="3594b430-535d-41be-b63f-97edd20b26ce" providerId="ADAL" clId="{D24C0CE8-08A2-D34F-90EF-4CA5903F0327}" dt="2023-03-03T12:50:24.867" v="3608" actId="478"/>
        <pc:sldMkLst>
          <pc:docMk/>
          <pc:sldMk cId="438105133" sldId="478"/>
        </pc:sldMkLst>
        <pc:spChg chg="del mod ord">
          <ac:chgData name="Ruben Wiersma" userId="3594b430-535d-41be-b63f-97edd20b26ce" providerId="ADAL" clId="{D24C0CE8-08A2-D34F-90EF-4CA5903F0327}" dt="2023-02-28T17:47:56.836" v="2177" actId="700"/>
          <ac:spMkLst>
            <pc:docMk/>
            <pc:sldMk cId="438105133" sldId="478"/>
            <ac:spMk id="2" creationId="{9CDAB08B-EBC6-693A-E9BE-3C54BFD0BD62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2" creationId="{E84E5456-8C78-9A3E-10D1-45702382AFCD}"/>
          </ac:spMkLst>
        </pc:spChg>
        <pc:spChg chg="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3" creationId="{28979B11-2964-D5BD-8D35-A976703EAB69}"/>
          </ac:spMkLst>
        </pc:spChg>
        <pc:spChg chg="del mod ord">
          <ac:chgData name="Ruben Wiersma" userId="3594b430-535d-41be-b63f-97edd20b26ce" providerId="ADAL" clId="{D24C0CE8-08A2-D34F-90EF-4CA5903F0327}" dt="2023-03-03T12:50:24.867" v="3608" actId="478"/>
          <ac:spMkLst>
            <pc:docMk/>
            <pc:sldMk cId="438105133" sldId="478"/>
            <ac:spMk id="4" creationId="{EFE32613-294E-5D02-D4F2-D3AE58BF4D71}"/>
          </ac:spMkLst>
        </pc:spChg>
        <pc:spChg chg="add 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5" creationId="{1FEE5B72-8ED2-2BB4-01CB-FBF234D2A0FF}"/>
          </ac:spMkLst>
        </pc:spChg>
        <pc:spChg chg="add 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6" creationId="{C9D1F86E-B8E6-3E59-0697-B34E3781B4D4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7" creationId="{3A81BDE1-69A0-C835-D2AA-F0119C23F5A5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8" creationId="{319FEA5C-C9EF-DF10-47C0-A1F5BDBDD94B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9" creationId="{9D193434-5987-8EFB-32DE-260AF089238D}"/>
          </ac:spMkLst>
        </pc:spChg>
      </pc:sldChg>
      <pc:sldChg chg="delSp add mod">
        <pc:chgData name="Ruben Wiersma" userId="3594b430-535d-41be-b63f-97edd20b26ce" providerId="ADAL" clId="{D24C0CE8-08A2-D34F-90EF-4CA5903F0327}" dt="2023-03-03T12:50:27.024" v="3609" actId="478"/>
        <pc:sldMkLst>
          <pc:docMk/>
          <pc:sldMk cId="257226195" sldId="479"/>
        </pc:sldMkLst>
        <pc:spChg chg="del">
          <ac:chgData name="Ruben Wiersma" userId="3594b430-535d-41be-b63f-97edd20b26ce" providerId="ADAL" clId="{D24C0CE8-08A2-D34F-90EF-4CA5903F0327}" dt="2023-03-03T12:50:27.024" v="3609" actId="478"/>
          <ac:spMkLst>
            <pc:docMk/>
            <pc:sldMk cId="257226195" sldId="479"/>
            <ac:spMk id="4" creationId="{EFE32613-294E-5D02-D4F2-D3AE58BF4D71}"/>
          </ac:spMkLst>
        </pc:spChg>
      </pc:sldChg>
      <pc:sldMasterChg chg="addSp delSp modSp mod addSldLayout delSldLayout modSldLayout sldLayoutOrd">
        <pc:chgData name="Ruben Wiersma" userId="3594b430-535d-41be-b63f-97edd20b26ce" providerId="ADAL" clId="{D24C0CE8-08A2-D34F-90EF-4CA5903F0327}" dt="2023-03-09T20:01:44.329" v="3750"/>
        <pc:sldMasterMkLst>
          <pc:docMk/>
          <pc:sldMasterMk cId="2358386370" sldId="2147483648"/>
        </pc:sldMasterMkLst>
        <pc:spChg chg="mod">
          <ac:chgData name="Ruben Wiersma" userId="3594b430-535d-41be-b63f-97edd20b26ce" providerId="ADAL" clId="{D24C0CE8-08A2-D34F-90EF-4CA5903F0327}" dt="2023-03-03T12:42:22.367" v="3552" actId="14100"/>
          <ac:spMkLst>
            <pc:docMk/>
            <pc:sldMasterMk cId="2358386370" sldId="2147483648"/>
            <ac:spMk id="4" creationId="{7E7DBF22-9FC4-C3DB-5861-26D155996549}"/>
          </ac:spMkLst>
        </pc:spChg>
        <pc:spChg chg="del mod">
          <ac:chgData name="Ruben Wiersma" userId="3594b430-535d-41be-b63f-97edd20b26ce" providerId="ADAL" clId="{D24C0CE8-08A2-D34F-90EF-4CA5903F0327}" dt="2023-03-02T09:04:47.031" v="2783" actId="478"/>
          <ac:spMkLst>
            <pc:docMk/>
            <pc:sldMasterMk cId="2358386370" sldId="2147483648"/>
            <ac:spMk id="5" creationId="{BF084AD8-214B-0DFF-C67A-0E5E8C4F702E}"/>
          </ac:spMkLst>
        </pc:spChg>
        <pc:spChg chg="mod">
          <ac:chgData name="Ruben Wiersma" userId="3594b430-535d-41be-b63f-97edd20b26ce" providerId="ADAL" clId="{D24C0CE8-08A2-D34F-90EF-4CA5903F0327}" dt="2023-03-09T20:01:44.329" v="3750"/>
          <ac:spMkLst>
            <pc:docMk/>
            <pc:sldMasterMk cId="2358386370" sldId="2147483648"/>
            <ac:spMk id="5" creationId="{CE5EF6B7-61C6-9F6D-423D-EE570CF0212A}"/>
          </ac:spMkLst>
        </pc:spChg>
        <pc:spChg chg="mod">
          <ac:chgData name="Ruben Wiersma" userId="3594b430-535d-41be-b63f-97edd20b26ce" providerId="ADAL" clId="{D24C0CE8-08A2-D34F-90EF-4CA5903F0327}" dt="2023-03-02T16:01:12.943" v="2969"/>
          <ac:spMkLst>
            <pc:docMk/>
            <pc:sldMasterMk cId="2358386370" sldId="2147483648"/>
            <ac:spMk id="5" creationId="{FC11C488-A3E8-8DBD-B554-E999FFD1D5D2}"/>
          </ac:spMkLst>
        </pc:spChg>
        <pc:spChg chg="mod">
          <ac:chgData name="Ruben Wiersma" userId="3594b430-535d-41be-b63f-97edd20b26ce" providerId="ADAL" clId="{D24C0CE8-08A2-D34F-90EF-4CA5903F0327}" dt="2023-03-03T12:42:07.159" v="3550" actId="14100"/>
          <ac:spMkLst>
            <pc:docMk/>
            <pc:sldMasterMk cId="2358386370" sldId="2147483648"/>
            <ac:spMk id="6" creationId="{E5166E27-08BD-9A61-A638-94ACBF81C8D8}"/>
          </ac:spMkLst>
        </pc:spChg>
        <pc:spChg chg="add del mod">
          <ac:chgData name="Ruben Wiersma" userId="3594b430-535d-41be-b63f-97edd20b26ce" providerId="ADAL" clId="{D24C0CE8-08A2-D34F-90EF-4CA5903F0327}" dt="2023-02-28T17:05:53.412" v="228" actId="478"/>
          <ac:spMkLst>
            <pc:docMk/>
            <pc:sldMasterMk cId="2358386370" sldId="2147483648"/>
            <ac:spMk id="7" creationId="{3AB4F88B-894F-39EA-EDB4-E8683052413B}"/>
          </ac:spMkLst>
        </pc:spChg>
        <pc:spChg chg="add mod">
          <ac:chgData name="Ruben Wiersma" userId="3594b430-535d-41be-b63f-97edd20b26ce" providerId="ADAL" clId="{D24C0CE8-08A2-D34F-90EF-4CA5903F0327}" dt="2023-03-03T12:41:02.902" v="3535" actId="167"/>
          <ac:spMkLst>
            <pc:docMk/>
            <pc:sldMasterMk cId="2358386370" sldId="2147483648"/>
            <ac:spMk id="7" creationId="{6D1ADE27-0D53-0E26-42D1-B054E590233E}"/>
          </ac:spMkLst>
        </pc:spChg>
        <pc:spChg chg="mod">
          <ac:chgData name="Ruben Wiersma" userId="3594b430-535d-41be-b63f-97edd20b26ce" providerId="ADAL" clId="{D24C0CE8-08A2-D34F-90EF-4CA5903F0327}" dt="2023-03-09T20:01:44.329" v="3750"/>
          <ac:spMkLst>
            <pc:docMk/>
            <pc:sldMasterMk cId="2358386370" sldId="2147483648"/>
            <ac:spMk id="7" creationId="{6DC40D22-CC44-9414-DC78-3B7D179D619F}"/>
          </ac:spMkLst>
        </pc:spChg>
        <pc:spChg chg="del mod">
          <ac:chgData name="Ruben Wiersma" userId="3594b430-535d-41be-b63f-97edd20b26ce" providerId="ADAL" clId="{D24C0CE8-08A2-D34F-90EF-4CA5903F0327}" dt="2023-03-02T09:04:35.679" v="2779" actId="478"/>
          <ac:spMkLst>
            <pc:docMk/>
            <pc:sldMasterMk cId="2358386370" sldId="2147483648"/>
            <ac:spMk id="7" creationId="{8C162ABD-6D19-B070-5E72-84A38F599077}"/>
          </ac:spMkLst>
        </pc:spChg>
        <pc:spChg chg="add mod">
          <ac:chgData name="Ruben Wiersma" userId="3594b430-535d-41be-b63f-97edd20b26ce" providerId="ADAL" clId="{D24C0CE8-08A2-D34F-90EF-4CA5903F0327}" dt="2023-03-03T12:41:02.902" v="3535" actId="167"/>
          <ac:spMkLst>
            <pc:docMk/>
            <pc:sldMasterMk cId="2358386370" sldId="2147483648"/>
            <ac:spMk id="8" creationId="{081CFC1B-9ACB-BAD5-1C04-8845CE7F748A}"/>
          </ac:spMkLst>
        </pc:spChg>
        <pc:spChg chg="del mod topLvl">
          <ac:chgData name="Ruben Wiersma" userId="3594b430-535d-41be-b63f-97edd20b26ce" providerId="ADAL" clId="{D24C0CE8-08A2-D34F-90EF-4CA5903F0327}" dt="2023-03-02T09:13:46.789" v="2891" actId="478"/>
          <ac:spMkLst>
            <pc:docMk/>
            <pc:sldMasterMk cId="2358386370" sldId="2147483648"/>
            <ac:spMk id="8" creationId="{570AC450-878A-B84E-9D1E-A547292318CE}"/>
          </ac:spMkLst>
        </pc:spChg>
        <pc:spChg chg="del mod">
          <ac:chgData name="Ruben Wiersma" userId="3594b430-535d-41be-b63f-97edd20b26ce" providerId="ADAL" clId="{D24C0CE8-08A2-D34F-90EF-4CA5903F0327}" dt="2023-03-02T09:03:40.949" v="2775" actId="478"/>
          <ac:spMkLst>
            <pc:docMk/>
            <pc:sldMasterMk cId="2358386370" sldId="2147483648"/>
            <ac:spMk id="9" creationId="{8FA59E4C-F5EC-6106-E516-2592BF3EA8F7}"/>
          </ac:spMkLst>
        </pc:spChg>
        <pc:spChg chg="mod">
          <ac:chgData name="Ruben Wiersma" userId="3594b430-535d-41be-b63f-97edd20b26ce" providerId="ADAL" clId="{D24C0CE8-08A2-D34F-90EF-4CA5903F0327}" dt="2023-03-02T16:01:16.841" v="2972"/>
          <ac:spMkLst>
            <pc:docMk/>
            <pc:sldMasterMk cId="2358386370" sldId="2147483648"/>
            <ac:spMk id="9" creationId="{A1D19EAA-D160-BA56-65D8-6F62AD0011BD}"/>
          </ac:spMkLst>
        </pc:spChg>
        <pc:spChg chg="mod">
          <ac:chgData name="Ruben Wiersma" userId="3594b430-535d-41be-b63f-97edd20b26ce" providerId="ADAL" clId="{D24C0CE8-08A2-D34F-90EF-4CA5903F0327}" dt="2023-03-09T19:53:16.750" v="3684" actId="1076"/>
          <ac:spMkLst>
            <pc:docMk/>
            <pc:sldMasterMk cId="2358386370" sldId="2147483648"/>
            <ac:spMk id="11" creationId="{AD28B9BB-79AE-52CF-FC6C-DE71E78C6BA1}"/>
          </ac:spMkLst>
        </pc:spChg>
        <pc:spChg chg="mod">
          <ac:chgData name="Ruben Wiersma" userId="3594b430-535d-41be-b63f-97edd20b26ce" providerId="ADAL" clId="{D24C0CE8-08A2-D34F-90EF-4CA5903F0327}" dt="2023-03-03T12:42:10.662" v="3551" actId="14100"/>
          <ac:spMkLst>
            <pc:docMk/>
            <pc:sldMasterMk cId="2358386370" sldId="2147483648"/>
            <ac:spMk id="14" creationId="{598A7B74-1A11-CB72-D0B4-27966EA6C64C}"/>
          </ac:spMkLst>
        </pc:spChg>
        <pc:spChg chg="mod">
          <ac:chgData name="Ruben Wiersma" userId="3594b430-535d-41be-b63f-97edd20b26ce" providerId="ADAL" clId="{D24C0CE8-08A2-D34F-90EF-4CA5903F0327}" dt="2023-03-03T12:45:36.447" v="3581" actId="167"/>
          <ac:spMkLst>
            <pc:docMk/>
            <pc:sldMasterMk cId="2358386370" sldId="2147483648"/>
            <ac:spMk id="15" creationId="{95CDF37A-86C9-D91A-0BE1-C0435C320694}"/>
          </ac:spMkLst>
        </pc:spChg>
        <pc:spChg chg="mod">
          <ac:chgData name="Ruben Wiersma" userId="3594b430-535d-41be-b63f-97edd20b26ce" providerId="ADAL" clId="{D24C0CE8-08A2-D34F-90EF-4CA5903F0327}" dt="2023-03-03T12:45:33.572" v="3580" actId="206"/>
          <ac:spMkLst>
            <pc:docMk/>
            <pc:sldMasterMk cId="2358386370" sldId="2147483648"/>
            <ac:spMk id="16" creationId="{173D95CB-40A1-8D76-DE63-A0B7B25496B5}"/>
          </ac:spMkLst>
        </pc:spChg>
        <pc:spChg chg="mod">
          <ac:chgData name="Ruben Wiersma" userId="3594b430-535d-41be-b63f-97edd20b26ce" providerId="ADAL" clId="{D24C0CE8-08A2-D34F-90EF-4CA5903F0327}" dt="2023-03-02T16:02:24.850" v="2991" actId="207"/>
          <ac:spMkLst>
            <pc:docMk/>
            <pc:sldMasterMk cId="2358386370" sldId="2147483648"/>
            <ac:spMk id="16" creationId="{93CD15E8-7007-CD7C-E00D-534AA98CF58B}"/>
          </ac:spMkLst>
        </pc:spChg>
        <pc:spChg chg="mod">
          <ac:chgData name="Ruben Wiersma" userId="3594b430-535d-41be-b63f-97edd20b26ce" providerId="ADAL" clId="{D24C0CE8-08A2-D34F-90EF-4CA5903F0327}" dt="2023-03-03T12:45:33.572" v="3580" actId="206"/>
          <ac:spMkLst>
            <pc:docMk/>
            <pc:sldMasterMk cId="2358386370" sldId="2147483648"/>
            <ac:spMk id="17" creationId="{1F55B41E-F448-0F37-AA59-4799B4D1A6E6}"/>
          </ac:spMkLst>
        </pc:spChg>
        <pc:spChg chg="del mod topLvl">
          <ac:chgData name="Ruben Wiersma" userId="3594b430-535d-41be-b63f-97edd20b26ce" providerId="ADAL" clId="{D24C0CE8-08A2-D34F-90EF-4CA5903F0327}" dt="2023-03-03T12:41:06.222" v="3536" actId="478"/>
          <ac:spMkLst>
            <pc:docMk/>
            <pc:sldMasterMk cId="2358386370" sldId="2147483648"/>
            <ac:spMk id="19" creationId="{686FFE34-2F52-2138-4ADD-2CDA4A9019C7}"/>
          </ac:spMkLst>
        </pc:spChg>
        <pc:spChg chg="del">
          <ac:chgData name="Ruben Wiersma" userId="3594b430-535d-41be-b63f-97edd20b26ce" providerId="ADAL" clId="{D24C0CE8-08A2-D34F-90EF-4CA5903F0327}" dt="2023-02-28T16:58:45.213" v="124" actId="478"/>
          <ac:spMkLst>
            <pc:docMk/>
            <pc:sldMasterMk cId="2358386370" sldId="2147483648"/>
            <ac:spMk id="20" creationId="{BE47342D-9FFD-8B96-B3DF-7411AE96C592}"/>
          </ac:spMkLst>
        </pc:spChg>
        <pc:spChg chg="mod">
          <ac:chgData name="Ruben Wiersma" userId="3594b430-535d-41be-b63f-97edd20b26ce" providerId="ADAL" clId="{D24C0CE8-08A2-D34F-90EF-4CA5903F0327}" dt="2023-03-02T09:10:46.822" v="2842"/>
          <ac:spMkLst>
            <pc:docMk/>
            <pc:sldMasterMk cId="2358386370" sldId="2147483648"/>
            <ac:spMk id="20" creationId="{F79439CC-A651-EFB1-CD06-F0BCD6A34243}"/>
          </ac:spMkLst>
        </pc:spChg>
        <pc:spChg chg="del mod">
          <ac:chgData name="Ruben Wiersma" userId="3594b430-535d-41be-b63f-97edd20b26ce" providerId="ADAL" clId="{D24C0CE8-08A2-D34F-90EF-4CA5903F0327}" dt="2023-03-03T12:18:22.168" v="3301" actId="478"/>
          <ac:spMkLst>
            <pc:docMk/>
            <pc:sldMasterMk cId="2358386370" sldId="2147483648"/>
            <ac:spMk id="21" creationId="{3D18A45F-08E2-9F1E-E247-8FEC22205C73}"/>
          </ac:spMkLst>
        </pc:spChg>
        <pc:spChg chg="add mod topLvl">
          <ac:chgData name="Ruben Wiersma" userId="3594b430-535d-41be-b63f-97edd20b26ce" providerId="ADAL" clId="{D24C0CE8-08A2-D34F-90EF-4CA5903F0327}" dt="2023-03-03T12:41:35.792" v="3544" actId="206"/>
          <ac:spMkLst>
            <pc:docMk/>
            <pc:sldMasterMk cId="2358386370" sldId="2147483648"/>
            <ac:spMk id="22" creationId="{5221D4DC-4503-4449-1FCC-24BCFD5A0378}"/>
          </ac:spMkLst>
        </pc:spChg>
        <pc:spChg chg="add mod">
          <ac:chgData name="Ruben Wiersma" userId="3594b430-535d-41be-b63f-97edd20b26ce" providerId="ADAL" clId="{D24C0CE8-08A2-D34F-90EF-4CA5903F0327}" dt="2023-02-28T17:26:05.797" v="860" actId="167"/>
          <ac:spMkLst>
            <pc:docMk/>
            <pc:sldMasterMk cId="2358386370" sldId="2147483648"/>
            <ac:spMk id="23" creationId="{E4404E15-C1D8-9465-9BC9-D50372665E6E}"/>
          </ac:spMkLst>
        </pc:spChg>
        <pc:spChg chg="add del mod">
          <ac:chgData name="Ruben Wiersma" userId="3594b430-535d-41be-b63f-97edd20b26ce" providerId="ADAL" clId="{D24C0CE8-08A2-D34F-90EF-4CA5903F0327}" dt="2023-03-02T16:09:36.108" v="3208" actId="478"/>
          <ac:spMkLst>
            <pc:docMk/>
            <pc:sldMasterMk cId="2358386370" sldId="2147483648"/>
            <ac:spMk id="24" creationId="{1CF0E284-9550-1ED3-DAA0-33A31740CEBF}"/>
          </ac:spMkLst>
        </pc:spChg>
        <pc:spChg chg="add del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4" creationId="{9F6CAC8E-8183-28F6-3C5B-C3FFA7A48C78}"/>
          </ac:spMkLst>
        </pc:spChg>
        <pc:spChg chg="add del mod topLvl">
          <ac:chgData name="Ruben Wiersma" userId="3594b430-535d-41be-b63f-97edd20b26ce" providerId="ADAL" clId="{D24C0CE8-08A2-D34F-90EF-4CA5903F0327}" dt="2023-03-03T12:40:10.182" v="3519" actId="478"/>
          <ac:spMkLst>
            <pc:docMk/>
            <pc:sldMasterMk cId="2358386370" sldId="2147483648"/>
            <ac:spMk id="25" creationId="{D91E1878-10C7-F598-DDC6-9F7E0963D5B6}"/>
          </ac:spMkLst>
        </pc:spChg>
        <pc:spChg chg="add del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5" creationId="{EC6803AB-46CE-5D10-5813-44B32DE8B37E}"/>
          </ac:spMkLst>
        </pc:spChg>
        <pc:spChg chg="add del mod">
          <ac:chgData name="Ruben Wiersma" userId="3594b430-535d-41be-b63f-97edd20b26ce" providerId="ADAL" clId="{D24C0CE8-08A2-D34F-90EF-4CA5903F0327}" dt="2023-03-02T16:14:19.856" v="3285" actId="767"/>
          <ac:spMkLst>
            <pc:docMk/>
            <pc:sldMasterMk cId="2358386370" sldId="2147483648"/>
            <ac:spMk id="26" creationId="{BC46BD2A-4E90-41F9-B4AF-2480467B0462}"/>
          </ac:spMkLst>
        </pc:spChg>
        <pc:spChg chg="mod">
          <ac:chgData name="Ruben Wiersma" userId="3594b430-535d-41be-b63f-97edd20b26ce" providerId="ADAL" clId="{D24C0CE8-08A2-D34F-90EF-4CA5903F0327}" dt="2023-03-02T09:11:22.690" v="2866" actId="571"/>
          <ac:spMkLst>
            <pc:docMk/>
            <pc:sldMasterMk cId="2358386370" sldId="2147483648"/>
            <ac:spMk id="26" creationId="{E085290D-894F-D96E-1D66-B5D2A94451F6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6" creationId="{ED448560-A4C8-8782-7D83-E15BB326A777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7" creationId="{3A700B42-272D-9A3A-DC7E-E91BAC35E26B}"/>
          </ac:spMkLst>
        </pc:spChg>
        <pc:spChg chg="add mod">
          <ac:chgData name="Ruben Wiersma" userId="3594b430-535d-41be-b63f-97edd20b26ce" providerId="ADAL" clId="{D24C0CE8-08A2-D34F-90EF-4CA5903F0327}" dt="2023-02-28T17:01:26.116" v="190" actId="571"/>
          <ac:spMkLst>
            <pc:docMk/>
            <pc:sldMasterMk cId="2358386370" sldId="2147483648"/>
            <ac:spMk id="27" creationId="{56699DCE-CF41-004D-D73A-090BB33E38F3}"/>
          </ac:spMkLst>
        </pc:spChg>
        <pc:spChg chg="add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8" creationId="{A188F8FF-465D-2CE5-A092-5B7EAD6D9487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8" creationId="{BF844BFF-F223-F431-E023-A449A6BA7646}"/>
          </ac:spMkLst>
        </pc:spChg>
        <pc:spChg chg="add del mod topLvl">
          <ac:chgData name="Ruben Wiersma" userId="3594b430-535d-41be-b63f-97edd20b26ce" providerId="ADAL" clId="{D24C0CE8-08A2-D34F-90EF-4CA5903F0327}" dt="2023-03-02T16:02:27.531" v="2995" actId="207"/>
          <ac:spMkLst>
            <pc:docMk/>
            <pc:sldMasterMk cId="2358386370" sldId="2147483648"/>
            <ac:spMk id="29" creationId="{B5F7005D-266A-8D7F-FD94-B8131BB180C5}"/>
          </ac:spMkLst>
        </pc:spChg>
        <pc:spChg chg="add del mod">
          <ac:chgData name="Ruben Wiersma" userId="3594b430-535d-41be-b63f-97edd20b26ce" providerId="ADAL" clId="{D24C0CE8-08A2-D34F-90EF-4CA5903F0327}" dt="2023-02-28T17:08:42.708" v="263" actId="767"/>
          <ac:spMkLst>
            <pc:docMk/>
            <pc:sldMasterMk cId="2358386370" sldId="2147483648"/>
            <ac:spMk id="30" creationId="{A32D4DC1-90B8-ED94-8FC0-3C26639E788D}"/>
          </ac:spMkLst>
        </pc:spChg>
        <pc:spChg chg="add del mod">
          <ac:chgData name="Ruben Wiersma" userId="3594b430-535d-41be-b63f-97edd20b26ce" providerId="ADAL" clId="{D24C0CE8-08A2-D34F-90EF-4CA5903F0327}" dt="2023-03-09T19:49:46.784" v="3654" actId="478"/>
          <ac:spMkLst>
            <pc:docMk/>
            <pc:sldMasterMk cId="2358386370" sldId="2147483648"/>
            <ac:spMk id="31" creationId="{225E7C66-F8B2-B4A0-42E7-B02C6300403D}"/>
          </ac:spMkLst>
        </pc:spChg>
        <pc:spChg chg="mod">
          <ac:chgData name="Ruben Wiersma" userId="3594b430-535d-41be-b63f-97edd20b26ce" providerId="ADAL" clId="{D24C0CE8-08A2-D34F-90EF-4CA5903F0327}" dt="2023-03-09T19:57:14.194" v="3728" actId="692"/>
          <ac:spMkLst>
            <pc:docMk/>
            <pc:sldMasterMk cId="2358386370" sldId="2147483648"/>
            <ac:spMk id="32" creationId="{3D9C3B43-9041-E007-ED62-9C9772D002A9}"/>
          </ac:spMkLst>
        </pc:spChg>
        <pc:spChg chg="mod">
          <ac:chgData name="Ruben Wiersma" userId="3594b430-535d-41be-b63f-97edd20b26ce" providerId="ADAL" clId="{D24C0CE8-08A2-D34F-90EF-4CA5903F0327}" dt="2023-03-09T19:57:43.072" v="3740" actId="1038"/>
          <ac:spMkLst>
            <pc:docMk/>
            <pc:sldMasterMk cId="2358386370" sldId="2147483648"/>
            <ac:spMk id="33" creationId="{FE25E38D-3FE7-84AC-C3A0-E86772AC9613}"/>
          </ac:spMkLst>
        </pc:spChg>
        <pc:spChg chg="add mod">
          <ac:chgData name="Ruben Wiersma" userId="3594b430-535d-41be-b63f-97edd20b26ce" providerId="ADAL" clId="{D24C0CE8-08A2-D34F-90EF-4CA5903F0327}" dt="2023-02-28T17:15:49.524" v="545" actId="571"/>
          <ac:spMkLst>
            <pc:docMk/>
            <pc:sldMasterMk cId="2358386370" sldId="2147483648"/>
            <ac:spMk id="34" creationId="{16D7F4DD-7764-A2F2-9B84-A9C811FD3E57}"/>
          </ac:spMkLst>
        </pc:spChg>
        <pc:spChg chg="add del mod">
          <ac:chgData name="Ruben Wiersma" userId="3594b430-535d-41be-b63f-97edd20b26ce" providerId="ADAL" clId="{D24C0CE8-08A2-D34F-90EF-4CA5903F0327}" dt="2023-02-28T17:17:41.580" v="583" actId="478"/>
          <ac:spMkLst>
            <pc:docMk/>
            <pc:sldMasterMk cId="2358386370" sldId="2147483648"/>
            <ac:spMk id="35" creationId="{B5F0F3B4-D4DF-5EBA-446E-DE6D44DB2E96}"/>
          </ac:spMkLst>
        </pc:spChg>
        <pc:spChg chg="add del mod">
          <ac:chgData name="Ruben Wiersma" userId="3594b430-535d-41be-b63f-97edd20b26ce" providerId="ADAL" clId="{D24C0CE8-08A2-D34F-90EF-4CA5903F0327}" dt="2023-02-28T17:26:26.697" v="864" actId="767"/>
          <ac:spMkLst>
            <pc:docMk/>
            <pc:sldMasterMk cId="2358386370" sldId="2147483648"/>
            <ac:spMk id="46" creationId="{CDE16A9B-EBB9-498B-0A3F-2ADB7A27DF7D}"/>
          </ac:spMkLst>
        </pc:spChg>
        <pc:grpChg chg="add del mod">
          <ac:chgData name="Ruben Wiersma" userId="3594b430-535d-41be-b63f-97edd20b26ce" providerId="ADAL" clId="{D24C0CE8-08A2-D34F-90EF-4CA5903F0327}" dt="2023-03-02T16:01:14.954" v="2970"/>
          <ac:grpSpMkLst>
            <pc:docMk/>
            <pc:sldMasterMk cId="2358386370" sldId="2147483648"/>
            <ac:grpSpMk id="2" creationId="{26C8F12B-60A2-A3BB-BF7A-71E87BC6C4FB}"/>
          </ac:grpSpMkLst>
        </pc:grpChg>
        <pc:grpChg chg="add mod">
          <ac:chgData name="Ruben Wiersma" userId="3594b430-535d-41be-b63f-97edd20b26ce" providerId="ADAL" clId="{D24C0CE8-08A2-D34F-90EF-4CA5903F0327}" dt="2023-03-09T20:01:44.329" v="3750"/>
          <ac:grpSpMkLst>
            <pc:docMk/>
            <pc:sldMasterMk cId="2358386370" sldId="2147483648"/>
            <ac:grpSpMk id="2" creationId="{88B7682C-97B6-AD5C-B8A2-5F21982E33CB}"/>
          </ac:grpSpMkLst>
        </pc:grpChg>
        <pc:grpChg chg="add del mod">
          <ac:chgData name="Ruben Wiersma" userId="3594b430-535d-41be-b63f-97edd20b26ce" providerId="ADAL" clId="{D24C0CE8-08A2-D34F-90EF-4CA5903F0327}" dt="2023-03-02T09:13:46.789" v="2891" actId="478"/>
          <ac:grpSpMkLst>
            <pc:docMk/>
            <pc:sldMasterMk cId="2358386370" sldId="2147483648"/>
            <ac:grpSpMk id="2" creationId="{B91F267B-C5D7-1ED4-5EEB-0BE1AA8CBF6B}"/>
          </ac:grpSpMkLst>
        </pc:grpChg>
        <pc:grpChg chg="add del">
          <ac:chgData name="Ruben Wiersma" userId="3594b430-535d-41be-b63f-97edd20b26ce" providerId="ADAL" clId="{D24C0CE8-08A2-D34F-90EF-4CA5903F0327}" dt="2023-03-03T12:21:29.745" v="3337" actId="164"/>
          <ac:grpSpMkLst>
            <pc:docMk/>
            <pc:sldMasterMk cId="2358386370" sldId="2147483648"/>
            <ac:grpSpMk id="5" creationId="{D14C89BB-29DE-763E-F19D-3C8A722815C7}"/>
          </ac:grpSpMkLst>
        </pc:grpChg>
        <pc:grpChg chg="add del mod">
          <ac:chgData name="Ruben Wiersma" userId="3594b430-535d-41be-b63f-97edd20b26ce" providerId="ADAL" clId="{D24C0CE8-08A2-D34F-90EF-4CA5903F0327}" dt="2023-03-02T16:01:40.147" v="2979"/>
          <ac:grpSpMkLst>
            <pc:docMk/>
            <pc:sldMasterMk cId="2358386370" sldId="2147483648"/>
            <ac:grpSpMk id="8" creationId="{75854410-7C85-0F5B-B742-BBEEB518854F}"/>
          </ac:grpSpMkLst>
        </pc:grpChg>
        <pc:grpChg chg="add del">
          <ac:chgData name="Ruben Wiersma" userId="3594b430-535d-41be-b63f-97edd20b26ce" providerId="ADAL" clId="{D24C0CE8-08A2-D34F-90EF-4CA5903F0327}" dt="2023-03-03T12:43:39.181" v="3563" actId="478"/>
          <ac:grpSpMkLst>
            <pc:docMk/>
            <pc:sldMasterMk cId="2358386370" sldId="2147483648"/>
            <ac:grpSpMk id="10" creationId="{0CFBCC42-AF77-454E-82D4-85B5AD0F524C}"/>
          </ac:grpSpMkLst>
        </pc:grpChg>
        <pc:grpChg chg="add del mod">
          <ac:chgData name="Ruben Wiersma" userId="3594b430-535d-41be-b63f-97edd20b26ce" providerId="ADAL" clId="{D24C0CE8-08A2-D34F-90EF-4CA5903F0327}" dt="2023-03-03T12:48:00.881" v="3591" actId="478"/>
          <ac:grpSpMkLst>
            <pc:docMk/>
            <pc:sldMasterMk cId="2358386370" sldId="2147483648"/>
            <ac:grpSpMk id="12" creationId="{8CBF840A-A4AB-398C-96DD-4C8635338693}"/>
          </ac:grpSpMkLst>
        </pc:grpChg>
        <pc:grpChg chg="add del mod">
          <ac:chgData name="Ruben Wiersma" userId="3594b430-535d-41be-b63f-97edd20b26ce" providerId="ADAL" clId="{D24C0CE8-08A2-D34F-90EF-4CA5903F0327}" dt="2023-03-03T12:22:58.336" v="3384" actId="164"/>
          <ac:grpSpMkLst>
            <pc:docMk/>
            <pc:sldMasterMk cId="2358386370" sldId="2147483648"/>
            <ac:grpSpMk id="12" creationId="{A3758C71-4E0E-FB51-C161-8584ADBD8263}"/>
          </ac:grpSpMkLst>
        </pc:grpChg>
        <pc:grpChg chg="add del mod">
          <ac:chgData name="Ruben Wiersma" userId="3594b430-535d-41be-b63f-97edd20b26ce" providerId="ADAL" clId="{D24C0CE8-08A2-D34F-90EF-4CA5903F0327}" dt="2023-03-02T16:02:25.507" v="2992"/>
          <ac:grpSpMkLst>
            <pc:docMk/>
            <pc:sldMasterMk cId="2358386370" sldId="2147483648"/>
            <ac:grpSpMk id="15" creationId="{3D4B67AB-EB71-F391-474B-0B6073C604DB}"/>
          </ac:grpSpMkLst>
        </pc:grpChg>
        <pc:grpChg chg="add del">
          <ac:chgData name="Ruben Wiersma" userId="3594b430-535d-41be-b63f-97edd20b26ce" providerId="ADAL" clId="{D24C0CE8-08A2-D34F-90EF-4CA5903F0327}" dt="2023-03-03T12:25:24.063" v="3423" actId="164"/>
          <ac:grpSpMkLst>
            <pc:docMk/>
            <pc:sldMasterMk cId="2358386370" sldId="2147483648"/>
            <ac:grpSpMk id="15" creationId="{510E3ECB-309D-E724-0DCA-704D309F572E}"/>
          </ac:grpSpMkLst>
        </pc:grpChg>
        <pc:grpChg chg="add del mod">
          <ac:chgData name="Ruben Wiersma" userId="3594b430-535d-41be-b63f-97edd20b26ce" providerId="ADAL" clId="{D24C0CE8-08A2-D34F-90EF-4CA5903F0327}" dt="2023-03-03T12:40:07.392" v="3518" actId="165"/>
          <ac:grpSpMkLst>
            <pc:docMk/>
            <pc:sldMasterMk cId="2358386370" sldId="2147483648"/>
            <ac:grpSpMk id="18" creationId="{6F16AAA2-C123-B85B-5C13-3994FE89545D}"/>
          </ac:grpSpMkLst>
        </pc:grpChg>
        <pc:grpChg chg="add del mod">
          <ac:chgData name="Ruben Wiersma" userId="3594b430-535d-41be-b63f-97edd20b26ce" providerId="ADAL" clId="{D24C0CE8-08A2-D34F-90EF-4CA5903F0327}" dt="2023-03-02T09:10:47.699" v="2843"/>
          <ac:grpSpMkLst>
            <pc:docMk/>
            <pc:sldMasterMk cId="2358386370" sldId="2147483648"/>
            <ac:grpSpMk id="19" creationId="{AB7A4923-C8B6-6156-FD44-2CF312B3A1F9}"/>
          </ac:grpSpMkLst>
        </pc:grpChg>
        <pc:grpChg chg="add del mod">
          <ac:chgData name="Ruben Wiersma" userId="3594b430-535d-41be-b63f-97edd20b26ce" providerId="ADAL" clId="{D24C0CE8-08A2-D34F-90EF-4CA5903F0327}" dt="2023-03-03T12:48:36.508" v="3598" actId="478"/>
          <ac:grpSpMkLst>
            <pc:docMk/>
            <pc:sldMasterMk cId="2358386370" sldId="2147483648"/>
            <ac:grpSpMk id="24" creationId="{888E440D-AE00-B677-C24F-94B446FE142B}"/>
          </ac:grpSpMkLst>
        </pc:grpChg>
        <pc:grpChg chg="add mod">
          <ac:chgData name="Ruben Wiersma" userId="3594b430-535d-41be-b63f-97edd20b26ce" providerId="ADAL" clId="{D24C0CE8-08A2-D34F-90EF-4CA5903F0327}" dt="2023-03-02T09:11:22.690" v="2866" actId="571"/>
          <ac:grpSpMkLst>
            <pc:docMk/>
            <pc:sldMasterMk cId="2358386370" sldId="2147483648"/>
            <ac:grpSpMk id="25" creationId="{FBE0DE48-9CE7-CB2A-29AE-CA7EA59482AD}"/>
          </ac:grpSpMkLst>
        </pc:grpChg>
        <pc:grpChg chg="add del">
          <ac:chgData name="Ruben Wiersma" userId="3594b430-535d-41be-b63f-97edd20b26ce" providerId="ADAL" clId="{D24C0CE8-08A2-D34F-90EF-4CA5903F0327}" dt="2023-02-28T18:19:01.910" v="2511" actId="478"/>
          <ac:grpSpMkLst>
            <pc:docMk/>
            <pc:sldMasterMk cId="2358386370" sldId="2147483648"/>
            <ac:grpSpMk id="29" creationId="{FA34A43A-69D9-93E3-2F75-6A5A23AF31FE}"/>
          </ac:grpSpMkLst>
        </pc:grpChg>
        <pc:grpChg chg="add del mod">
          <ac:chgData name="Ruben Wiersma" userId="3594b430-535d-41be-b63f-97edd20b26ce" providerId="ADAL" clId="{D24C0CE8-08A2-D34F-90EF-4CA5903F0327}" dt="2023-03-09T20:01:43.978" v="3749" actId="478"/>
          <ac:grpSpMkLst>
            <pc:docMk/>
            <pc:sldMasterMk cId="2358386370" sldId="2147483648"/>
            <ac:grpSpMk id="30" creationId="{1F681D9D-A801-E18C-8FB2-6060EE3D983C}"/>
          </ac:grpSpMkLst>
        </pc:grpChg>
        <pc:grpChg chg="add del mod">
          <ac:chgData name="Ruben Wiersma" userId="3594b430-535d-41be-b63f-97edd20b26ce" providerId="ADAL" clId="{D24C0CE8-08A2-D34F-90EF-4CA5903F0327}" dt="2023-03-02T16:02:45.718" v="2997" actId="478"/>
          <ac:grpSpMkLst>
            <pc:docMk/>
            <pc:sldMasterMk cId="2358386370" sldId="2147483648"/>
            <ac:grpSpMk id="30" creationId="{66E4B3BE-0F3C-2092-576C-8397FE30C5F6}"/>
          </ac:grpSpMkLst>
        </pc:grpChg>
        <pc:picChg chg="add del mod">
          <ac:chgData name="Ruben Wiersma" userId="3594b430-535d-41be-b63f-97edd20b26ce" providerId="ADAL" clId="{D24C0CE8-08A2-D34F-90EF-4CA5903F0327}" dt="2023-03-03T12:29:59.588" v="3440" actId="478"/>
          <ac:picMkLst>
            <pc:docMk/>
            <pc:sldMasterMk cId="2358386370" sldId="2147483648"/>
            <ac:picMk id="2" creationId="{952A0D82-C22B-8825-E5F4-8CB5BF1BE78A}"/>
          </ac:picMkLst>
        </pc:picChg>
        <pc:picChg chg="del mod">
          <ac:chgData name="Ruben Wiersma" userId="3594b430-535d-41be-b63f-97edd20b26ce" providerId="ADAL" clId="{D24C0CE8-08A2-D34F-90EF-4CA5903F0327}" dt="2023-02-28T16:58:42.357" v="123" actId="478"/>
          <ac:picMkLst>
            <pc:docMk/>
            <pc:sldMasterMk cId="2358386370" sldId="2147483648"/>
            <ac:picMk id="2" creationId="{C4A47B86-22F0-8F3C-7368-93F107799B23}"/>
          </ac:picMkLst>
        </pc:picChg>
        <pc:picChg chg="add del mod">
          <ac:chgData name="Ruben Wiersma" userId="3594b430-535d-41be-b63f-97edd20b26ce" providerId="ADAL" clId="{D24C0CE8-08A2-D34F-90EF-4CA5903F0327}" dt="2023-03-03T12:21:32.356" v="3343" actId="571"/>
          <ac:picMkLst>
            <pc:docMk/>
            <pc:sldMasterMk cId="2358386370" sldId="2147483648"/>
            <ac:picMk id="2" creationId="{D12055E6-8BDE-28BB-4675-6AC898CA7E9B}"/>
          </ac:picMkLst>
        </pc:picChg>
        <pc:picChg chg="add del mod">
          <ac:chgData name="Ruben Wiersma" userId="3594b430-535d-41be-b63f-97edd20b26ce" providerId="ADAL" clId="{D24C0CE8-08A2-D34F-90EF-4CA5903F0327}" dt="2023-02-28T17:02:33.013" v="204" actId="478"/>
          <ac:picMkLst>
            <pc:docMk/>
            <pc:sldMasterMk cId="2358386370" sldId="2147483648"/>
            <ac:picMk id="5" creationId="{61988935-BDBC-885E-18CF-0B094DB57F68}"/>
          </ac:picMkLst>
        </pc:picChg>
        <pc:picChg chg="add del mod">
          <ac:chgData name="Ruben Wiersma" userId="3594b430-535d-41be-b63f-97edd20b26ce" providerId="ADAL" clId="{D24C0CE8-08A2-D34F-90EF-4CA5903F0327}" dt="2023-03-03T12:40:51.486" v="3532" actId="478"/>
          <ac:picMkLst>
            <pc:docMk/>
            <pc:sldMasterMk cId="2358386370" sldId="2147483648"/>
            <ac:picMk id="5" creationId="{767945B8-53F5-747F-4873-7D1CB9D12DDF}"/>
          </ac:picMkLst>
        </pc:picChg>
        <pc:picChg chg="add del mod">
          <ac:chgData name="Ruben Wiersma" userId="3594b430-535d-41be-b63f-97edd20b26ce" providerId="ADAL" clId="{D24C0CE8-08A2-D34F-90EF-4CA5903F0327}" dt="2023-03-03T12:25:32.074" v="3434" actId="478"/>
          <ac:picMkLst>
            <pc:docMk/>
            <pc:sldMasterMk cId="2358386370" sldId="2147483648"/>
            <ac:picMk id="7" creationId="{344B49F3-11B2-1152-FA0A-4A8464A4DE16}"/>
          </ac:picMkLst>
        </pc:picChg>
        <pc:picChg chg="mod">
          <ac:chgData name="Ruben Wiersma" userId="3594b430-535d-41be-b63f-97edd20b26ce" providerId="ADAL" clId="{D24C0CE8-08A2-D34F-90EF-4CA5903F0327}" dt="2023-03-02T16:01:12.943" v="2969"/>
          <ac:picMkLst>
            <pc:docMk/>
            <pc:sldMasterMk cId="2358386370" sldId="2147483648"/>
            <ac:picMk id="7" creationId="{C4FF5530-DC7E-5183-7F7A-2E7218BF2A58}"/>
          </ac:picMkLst>
        </pc:picChg>
        <pc:picChg chg="add del mod">
          <ac:chgData name="Ruben Wiersma" userId="3594b430-535d-41be-b63f-97edd20b26ce" providerId="ADAL" clId="{D24C0CE8-08A2-D34F-90EF-4CA5903F0327}" dt="2023-02-28T17:02:34.072" v="205" actId="478"/>
          <ac:picMkLst>
            <pc:docMk/>
            <pc:sldMasterMk cId="2358386370" sldId="2147483648"/>
            <ac:picMk id="8" creationId="{064925F9-FAF6-8273-EA30-D4485397C2B6}"/>
          </ac:picMkLst>
        </pc:picChg>
        <pc:picChg chg="mod">
          <ac:chgData name="Ruben Wiersma" userId="3594b430-535d-41be-b63f-97edd20b26ce" providerId="ADAL" clId="{D24C0CE8-08A2-D34F-90EF-4CA5903F0327}" dt="2023-03-09T20:01:44.329" v="3750"/>
          <ac:picMkLst>
            <pc:docMk/>
            <pc:sldMasterMk cId="2358386370" sldId="2147483648"/>
            <ac:picMk id="8" creationId="{8A974C21-68F1-B3DA-0257-7BD725810EE1}"/>
          </ac:picMkLst>
        </pc:picChg>
        <pc:picChg chg="add del mod">
          <ac:chgData name="Ruben Wiersma" userId="3594b430-535d-41be-b63f-97edd20b26ce" providerId="ADAL" clId="{D24C0CE8-08A2-D34F-90EF-4CA5903F0327}" dt="2023-03-03T12:23:14.561" v="3395" actId="478"/>
          <ac:picMkLst>
            <pc:docMk/>
            <pc:sldMasterMk cId="2358386370" sldId="2147483648"/>
            <ac:picMk id="8" creationId="{B1A690D6-1CB2-8D67-5353-CECF365D76B8}"/>
          </ac:picMkLst>
        </pc:picChg>
        <pc:picChg chg="add del mod">
          <ac:chgData name="Ruben Wiersma" userId="3594b430-535d-41be-b63f-97edd20b26ce" providerId="ADAL" clId="{D24C0CE8-08A2-D34F-90EF-4CA5903F0327}" dt="2023-03-03T12:23:08.485" v="3392" actId="478"/>
          <ac:picMkLst>
            <pc:docMk/>
            <pc:sldMasterMk cId="2358386370" sldId="2147483648"/>
            <ac:picMk id="9" creationId="{18405CD7-CD1B-8174-5D99-C37E8268DACE}"/>
          </ac:picMkLst>
        </pc:picChg>
        <pc:picChg chg="add mod">
          <ac:chgData name="Ruben Wiersma" userId="3594b430-535d-41be-b63f-97edd20b26ce" providerId="ADAL" clId="{D24C0CE8-08A2-D34F-90EF-4CA5903F0327}" dt="2023-03-03T12:40:43.995" v="3530" actId="571"/>
          <ac:picMkLst>
            <pc:docMk/>
            <pc:sldMasterMk cId="2358386370" sldId="2147483648"/>
            <ac:picMk id="9" creationId="{DA3BD1C2-9435-DC1C-856B-F5023E79E223}"/>
          </ac:picMkLst>
        </pc:picChg>
        <pc:picChg chg="add mod">
          <ac:chgData name="Ruben Wiersma" userId="3594b430-535d-41be-b63f-97edd20b26ce" providerId="ADAL" clId="{D24C0CE8-08A2-D34F-90EF-4CA5903F0327}" dt="2023-03-03T12:21:53.418" v="3351" actId="571"/>
          <ac:picMkLst>
            <pc:docMk/>
            <pc:sldMasterMk cId="2358386370" sldId="2147483648"/>
            <ac:picMk id="10" creationId="{13C5A4CB-6FBF-920B-7EBD-6D70482641DF}"/>
          </ac:picMkLst>
        </pc:picChg>
        <pc:picChg chg="add del mod topLvl">
          <ac:chgData name="Ruben Wiersma" userId="3594b430-535d-41be-b63f-97edd20b26ce" providerId="ADAL" clId="{D24C0CE8-08A2-D34F-90EF-4CA5903F0327}" dt="2023-03-02T16:01:41.127" v="2981" actId="478"/>
          <ac:picMkLst>
            <pc:docMk/>
            <pc:sldMasterMk cId="2358386370" sldId="2147483648"/>
            <ac:picMk id="10" creationId="{33AF5FDD-1E84-912C-C903-A9BBA623E1AB}"/>
          </ac:picMkLst>
        </pc:picChg>
        <pc:picChg chg="add del mod">
          <ac:chgData name="Ruben Wiersma" userId="3594b430-535d-41be-b63f-97edd20b26ce" providerId="ADAL" clId="{D24C0CE8-08A2-D34F-90EF-4CA5903F0327}" dt="2023-02-28T16:51:40.586" v="24" actId="931"/>
          <ac:picMkLst>
            <pc:docMk/>
            <pc:sldMasterMk cId="2358386370" sldId="2147483648"/>
            <ac:picMk id="10" creationId="{4F1BA70C-2B6B-7809-3081-37B679BF4FE9}"/>
          </ac:picMkLst>
        </pc:picChg>
        <pc:picChg chg="mod">
          <ac:chgData name="Ruben Wiersma" userId="3594b430-535d-41be-b63f-97edd20b26ce" providerId="ADAL" clId="{D24C0CE8-08A2-D34F-90EF-4CA5903F0327}" dt="2023-03-02T16:01:16.841" v="2972"/>
          <ac:picMkLst>
            <pc:docMk/>
            <pc:sldMasterMk cId="2358386370" sldId="2147483648"/>
            <ac:picMk id="12" creationId="{83F6DFF8-FDE4-CCED-AACA-89A2AF069719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5" creationId="{979E1F93-0293-DB23-83B6-410EAD058950}"/>
          </ac:picMkLst>
        </pc:picChg>
        <pc:picChg chg="add mod">
          <ac:chgData name="Ruben Wiersma" userId="3594b430-535d-41be-b63f-97edd20b26ce" providerId="ADAL" clId="{D24C0CE8-08A2-D34F-90EF-4CA5903F0327}" dt="2023-02-28T17:25:43.957" v="859" actId="1036"/>
          <ac:picMkLst>
            <pc:docMk/>
            <pc:sldMasterMk cId="2358386370" sldId="2147483648"/>
            <ac:picMk id="15" creationId="{FF0EBBB6-9D06-B2C0-6473-13F63055CFAF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6" creationId="{9C773DA5-973A-3988-9877-D4A319B26170}"/>
          </ac:picMkLst>
        </pc:picChg>
        <pc:picChg chg="add del mod">
          <ac:chgData name="Ruben Wiersma" userId="3594b430-535d-41be-b63f-97edd20b26ce" providerId="ADAL" clId="{D24C0CE8-08A2-D34F-90EF-4CA5903F0327}" dt="2023-02-28T16:54:15.779" v="38" actId="478"/>
          <ac:picMkLst>
            <pc:docMk/>
            <pc:sldMasterMk cId="2358386370" sldId="2147483648"/>
            <ac:picMk id="17" creationId="{02D95232-52A1-CA3D-FAC2-220DB904AEAC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7" creationId="{AB260A07-511F-E8C7-58FD-EC9EE05EBF03}"/>
          </ac:picMkLst>
        </pc:picChg>
        <pc:picChg chg="mod">
          <ac:chgData name="Ruben Wiersma" userId="3594b430-535d-41be-b63f-97edd20b26ce" providerId="ADAL" clId="{D24C0CE8-08A2-D34F-90EF-4CA5903F0327}" dt="2023-03-02T16:02:08.483" v="2987"/>
          <ac:picMkLst>
            <pc:docMk/>
            <pc:sldMasterMk cId="2358386370" sldId="2147483648"/>
            <ac:picMk id="17" creationId="{D574B9E8-37EF-5C49-65EC-2904A74B09E2}"/>
          </ac:picMkLst>
        </pc:picChg>
        <pc:picChg chg="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8" creationId="{2FAA94BF-A1D1-B10E-3E66-340E85CB7849}"/>
          </ac:picMkLst>
        </pc:picChg>
        <pc:picChg chg="mod topLvl">
          <ac:chgData name="Ruben Wiersma" userId="3594b430-535d-41be-b63f-97edd20b26ce" providerId="ADAL" clId="{D24C0CE8-08A2-D34F-90EF-4CA5903F0327}" dt="2023-03-03T12:42:40.809" v="3555" actId="1076"/>
          <ac:picMkLst>
            <pc:docMk/>
            <pc:sldMasterMk cId="2358386370" sldId="2147483648"/>
            <ac:picMk id="20" creationId="{C73EFC11-07CB-8EDC-128E-FE17A5A32E5C}"/>
          </ac:picMkLst>
        </pc:picChg>
        <pc:picChg chg="mod">
          <ac:chgData name="Ruben Wiersma" userId="3594b430-535d-41be-b63f-97edd20b26ce" providerId="ADAL" clId="{D24C0CE8-08A2-D34F-90EF-4CA5903F0327}" dt="2023-03-03T12:47:42.845" v="3586" actId="1037"/>
          <ac:picMkLst>
            <pc:docMk/>
            <pc:sldMasterMk cId="2358386370" sldId="2147483648"/>
            <ac:picMk id="21" creationId="{2F438B3D-581C-863E-74B6-98BF36C38BFA}"/>
          </ac:picMkLst>
        </pc:picChg>
        <pc:picChg chg="mod">
          <ac:chgData name="Ruben Wiersma" userId="3594b430-535d-41be-b63f-97edd20b26ce" providerId="ADAL" clId="{D24C0CE8-08A2-D34F-90EF-4CA5903F0327}" dt="2023-03-02T09:10:46.822" v="2842"/>
          <ac:picMkLst>
            <pc:docMk/>
            <pc:sldMasterMk cId="2358386370" sldId="2147483648"/>
            <ac:picMk id="22" creationId="{200321CA-4E21-E451-D11D-508C4647590F}"/>
          </ac:picMkLst>
        </pc:picChg>
        <pc:picChg chg="add del mod">
          <ac:chgData name="Ruben Wiersma" userId="3594b430-535d-41be-b63f-97edd20b26ce" providerId="ADAL" clId="{D24C0CE8-08A2-D34F-90EF-4CA5903F0327}" dt="2023-02-28T16:55:34.829" v="76" actId="478"/>
          <ac:picMkLst>
            <pc:docMk/>
            <pc:sldMasterMk cId="2358386370" sldId="2147483648"/>
            <ac:picMk id="22" creationId="{B691F26B-6DEC-167F-475A-24F0B34193EC}"/>
          </ac:picMkLst>
        </pc:picChg>
        <pc:picChg chg="add mod">
          <ac:chgData name="Ruben Wiersma" userId="3594b430-535d-41be-b63f-97edd20b26ce" providerId="ADAL" clId="{D24C0CE8-08A2-D34F-90EF-4CA5903F0327}" dt="2023-03-03T12:42:31.431" v="3554" actId="1076"/>
          <ac:picMkLst>
            <pc:docMk/>
            <pc:sldMasterMk cId="2358386370" sldId="2147483648"/>
            <ac:picMk id="23" creationId="{91ED5C52-95CE-C96E-0690-A871FA5DA466}"/>
          </ac:picMkLst>
        </pc:picChg>
        <pc:picChg chg="add del mod">
          <ac:chgData name="Ruben Wiersma" userId="3594b430-535d-41be-b63f-97edd20b26ce" providerId="ADAL" clId="{D24C0CE8-08A2-D34F-90EF-4CA5903F0327}" dt="2023-03-02T09:11:29.290" v="2873" actId="478"/>
          <ac:picMkLst>
            <pc:docMk/>
            <pc:sldMasterMk cId="2358386370" sldId="2147483648"/>
            <ac:picMk id="24" creationId="{7A7E66AE-FEA6-63F2-2213-18F43D28FDD5}"/>
          </ac:picMkLst>
        </pc:picChg>
        <pc:picChg chg="mod">
          <ac:chgData name="Ruben Wiersma" userId="3594b430-535d-41be-b63f-97edd20b26ce" providerId="ADAL" clId="{D24C0CE8-08A2-D34F-90EF-4CA5903F0327}" dt="2023-03-02T09:11:22.690" v="2866" actId="571"/>
          <ac:picMkLst>
            <pc:docMk/>
            <pc:sldMasterMk cId="2358386370" sldId="2147483648"/>
            <ac:picMk id="27" creationId="{CAA6DE7F-7D9A-5F29-E1B7-5372F3F2C727}"/>
          </ac:picMkLst>
        </pc:picChg>
        <pc:picChg chg="add mod">
          <ac:chgData name="Ruben Wiersma" userId="3594b430-535d-41be-b63f-97edd20b26ce" providerId="ADAL" clId="{D24C0CE8-08A2-D34F-90EF-4CA5903F0327}" dt="2023-03-02T09:11:22.690" v="2866" actId="571"/>
          <ac:picMkLst>
            <pc:docMk/>
            <pc:sldMasterMk cId="2358386370" sldId="2147483648"/>
            <ac:picMk id="28" creationId="{72E469BF-4FAB-D4C7-1F2E-B0527A49DAB9}"/>
          </ac:picMkLst>
        </pc:picChg>
        <pc:picChg chg="mod">
          <ac:chgData name="Ruben Wiersma" userId="3594b430-535d-41be-b63f-97edd20b26ce" providerId="ADAL" clId="{D24C0CE8-08A2-D34F-90EF-4CA5903F0327}" dt="2023-03-03T12:48:01.083" v="3592"/>
          <ac:picMkLst>
            <pc:docMk/>
            <pc:sldMasterMk cId="2358386370" sldId="2147483648"/>
            <ac:picMk id="29" creationId="{A90CBC96-2946-206B-D784-63BED1CA264D}"/>
          </ac:picMkLst>
        </pc:picChg>
        <pc:picChg chg="add del">
          <ac:chgData name="Ruben Wiersma" userId="3594b430-535d-41be-b63f-97edd20b26ce" providerId="ADAL" clId="{D24C0CE8-08A2-D34F-90EF-4CA5903F0327}" dt="2023-02-28T17:14:48.858" v="489"/>
          <ac:picMkLst>
            <pc:docMk/>
            <pc:sldMasterMk cId="2358386370" sldId="2147483648"/>
            <ac:picMk id="31" creationId="{B8A47DE9-4367-F8D9-DB79-6B9B55877FF7}"/>
          </ac:picMkLst>
        </pc:picChg>
        <pc:picChg chg="add del mod">
          <ac:chgData name="Ruben Wiersma" userId="3594b430-535d-41be-b63f-97edd20b26ce" providerId="ADAL" clId="{D24C0CE8-08A2-D34F-90EF-4CA5903F0327}" dt="2023-02-28T17:16:23.189" v="565" actId="478"/>
          <ac:picMkLst>
            <pc:docMk/>
            <pc:sldMasterMk cId="2358386370" sldId="2147483648"/>
            <ac:picMk id="33" creationId="{2AE7235E-C09E-83BC-1772-3F0B09F27D49}"/>
          </ac:picMkLst>
        </pc:picChg>
        <pc:picChg chg="mod">
          <ac:chgData name="Ruben Wiersma" userId="3594b430-535d-41be-b63f-97edd20b26ce" providerId="ADAL" clId="{D24C0CE8-08A2-D34F-90EF-4CA5903F0327}" dt="2023-03-09T19:58:51.551" v="3743" actId="1036"/>
          <ac:picMkLst>
            <pc:docMk/>
            <pc:sldMasterMk cId="2358386370" sldId="2147483648"/>
            <ac:picMk id="34" creationId="{C6FBA908-6D3C-E63C-7CFD-90B64BBE7123}"/>
          </ac:picMkLst>
        </pc:picChg>
        <pc:picChg chg="add del mod">
          <ac:chgData name="Ruben Wiersma" userId="3594b430-535d-41be-b63f-97edd20b26ce" providerId="ADAL" clId="{D24C0CE8-08A2-D34F-90EF-4CA5903F0327}" dt="2023-02-28T17:17:11.655" v="572"/>
          <ac:picMkLst>
            <pc:docMk/>
            <pc:sldMasterMk cId="2358386370" sldId="2147483648"/>
            <ac:picMk id="37" creationId="{3DDF0543-17FE-A403-F048-B7E4126F4FDE}"/>
          </ac:picMkLst>
        </pc:picChg>
        <pc:picChg chg="add del">
          <ac:chgData name="Ruben Wiersma" userId="3594b430-535d-41be-b63f-97edd20b26ce" providerId="ADAL" clId="{D24C0CE8-08A2-D34F-90EF-4CA5903F0327}" dt="2023-02-28T17:17:14.602" v="574"/>
          <ac:picMkLst>
            <pc:docMk/>
            <pc:sldMasterMk cId="2358386370" sldId="2147483648"/>
            <ac:picMk id="38" creationId="{1BC84ED7-30F1-4131-F146-567F69027E72}"/>
          </ac:picMkLst>
        </pc:picChg>
        <pc:picChg chg="add del mod">
          <ac:chgData name="Ruben Wiersma" userId="3594b430-535d-41be-b63f-97edd20b26ce" providerId="ADAL" clId="{D24C0CE8-08A2-D34F-90EF-4CA5903F0327}" dt="2023-02-28T17:20:42.336" v="761" actId="478"/>
          <ac:picMkLst>
            <pc:docMk/>
            <pc:sldMasterMk cId="2358386370" sldId="2147483648"/>
            <ac:picMk id="40" creationId="{3709489F-9160-D505-49D9-87822D9134DA}"/>
          </ac:picMkLst>
        </pc:picChg>
        <pc:picChg chg="add del mod">
          <ac:chgData name="Ruben Wiersma" userId="3594b430-535d-41be-b63f-97edd20b26ce" providerId="ADAL" clId="{D24C0CE8-08A2-D34F-90EF-4CA5903F0327}" dt="2023-02-28T17:22:54.785" v="845" actId="478"/>
          <ac:picMkLst>
            <pc:docMk/>
            <pc:sldMasterMk cId="2358386370" sldId="2147483648"/>
            <ac:picMk id="45" creationId="{0FD51C4E-9CFF-4550-D90D-74C49BD17892}"/>
          </ac:picMkLst>
        </pc:picChg>
        <pc:cxnChg chg="add del mod">
          <ac:chgData name="Ruben Wiersma" userId="3594b430-535d-41be-b63f-97edd20b26ce" providerId="ADAL" clId="{D24C0CE8-08A2-D34F-90EF-4CA5903F0327}" dt="2023-03-02T09:08:38.773" v="2815" actId="478"/>
          <ac:cxnSpMkLst>
            <pc:docMk/>
            <pc:sldMasterMk cId="2358386370" sldId="2147483648"/>
            <ac:cxnSpMk id="12" creationId="{EAB6EBDD-7AAF-E0AF-4608-FD053BBCD197}"/>
          </ac:cxnSpMkLst>
        </pc:cxnChg>
        <pc:cxnChg chg="mod">
          <ac:chgData name="Ruben Wiersma" userId="3594b430-535d-41be-b63f-97edd20b26ce" providerId="ADAL" clId="{D24C0CE8-08A2-D34F-90EF-4CA5903F0327}" dt="2023-03-03T12:42:01.878" v="3549" actId="1076"/>
          <ac:cxnSpMkLst>
            <pc:docMk/>
            <pc:sldMasterMk cId="2358386370" sldId="2147483648"/>
            <ac:cxnSpMk id="13" creationId="{9E416190-7408-203E-775E-5ECBBB5A60F2}"/>
          </ac:cxnSpMkLst>
        </pc:cxnChg>
        <pc:cxnChg chg="add del mod">
          <ac:chgData name="Ruben Wiersma" userId="3594b430-535d-41be-b63f-97edd20b26ce" providerId="ADAL" clId="{D24C0CE8-08A2-D34F-90EF-4CA5903F0327}" dt="2023-02-28T17:02:37.330" v="206" actId="478"/>
          <ac:cxnSpMkLst>
            <pc:docMk/>
            <pc:sldMasterMk cId="2358386370" sldId="2147483648"/>
            <ac:cxnSpMk id="26" creationId="{9CBCD463-9018-7E94-50E0-D4DDDBC8EAFB}"/>
          </ac:cxnSpMkLst>
        </pc:cxnChg>
        <pc:sldLayoutChg chg="addSp delSp modSp">
          <pc:chgData name="Ruben Wiersma" userId="3594b430-535d-41be-b63f-97edd20b26ce" providerId="ADAL" clId="{D24C0CE8-08A2-D34F-90EF-4CA5903F0327}" dt="2023-02-28T17:10:40.133" v="291"/>
          <pc:sldLayoutMkLst>
            <pc:docMk/>
            <pc:sldMasterMk cId="2358386370" sldId="2147483648"/>
            <pc:sldLayoutMk cId="812244768" sldId="2147483649"/>
          </pc:sldLayoutMkLst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3" creationId="{23E8D521-175F-9695-6288-70F4A34CDFC6}"/>
            </ac:spMkLst>
          </pc:spChg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4" creationId="{D625A94A-79F3-A5C1-88DD-708289E5423F}"/>
            </ac:spMkLst>
          </pc:spChg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5" creationId="{45DFFD3A-F370-DD24-6BE4-EE20794897BF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6" creationId="{245C01E8-C0CB-ADFC-5149-E1591470B417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9" creationId="{151C9B63-1CDD-8A51-4C42-1DB785B0ED4B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10" creationId="{A6874641-844C-216F-55B1-C8E96BEB90F9}"/>
            </ac:spMkLst>
          </pc:spChg>
        </pc:sldLayoutChg>
        <pc:sldLayoutChg chg="addSp delSp modSp mod">
          <pc:chgData name="Ruben Wiersma" userId="3594b430-535d-41be-b63f-97edd20b26ce" providerId="ADAL" clId="{D24C0CE8-08A2-D34F-90EF-4CA5903F0327}" dt="2023-02-28T17:40:57.090" v="1549" actId="6014"/>
          <pc:sldLayoutMkLst>
            <pc:docMk/>
            <pc:sldMasterMk cId="2358386370" sldId="2147483648"/>
            <pc:sldLayoutMk cId="1665907975" sldId="2147483650"/>
          </pc:sldLayoutMkLst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2" creationId="{4BA780D8-E2E1-5755-C45A-EE3E9B584B9D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4" creationId="{181C3ADB-1BBE-29CD-F82F-E2B31507DB8A}"/>
            </ac:spMkLst>
          </pc:spChg>
          <pc:spChg chg="del">
            <ac:chgData name="Ruben Wiersma" userId="3594b430-535d-41be-b63f-97edd20b26ce" providerId="ADAL" clId="{D24C0CE8-08A2-D34F-90EF-4CA5903F0327}" dt="2023-02-28T17:10:31.889" v="288"/>
            <ac:spMkLst>
              <pc:docMk/>
              <pc:sldMasterMk cId="2358386370" sldId="2147483648"/>
              <pc:sldLayoutMk cId="1665907975" sldId="2147483650"/>
              <ac:spMk id="5" creationId="{820EB839-59CA-30C2-2CF7-8578954D8A7D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6" creationId="{14BFCB2B-4F02-B503-C1D2-6EE8DF20074C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7" creationId="{AEB28D5F-05D9-EDCA-A713-9E4713D45873}"/>
            </ac:spMkLst>
          </pc:spChg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8" creationId="{0FCCAF69-42FD-0738-D992-F65C527FA19E}"/>
            </ac:spMkLst>
          </pc:spChg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9" creationId="{83631B90-3B7D-4A58-8EC0-0026E99A4D17}"/>
            </ac:spMkLst>
          </pc:spChg>
          <pc:spChg chg="add mod">
            <ac:chgData name="Ruben Wiersma" userId="3594b430-535d-41be-b63f-97edd20b26ce" providerId="ADAL" clId="{D24C0CE8-08A2-D34F-90EF-4CA5903F0327}" dt="2023-02-28T17:10:33.346" v="289"/>
            <ac:spMkLst>
              <pc:docMk/>
              <pc:sldMasterMk cId="2358386370" sldId="2147483648"/>
              <pc:sldLayoutMk cId="1665907975" sldId="2147483650"/>
              <ac:spMk id="10" creationId="{04477822-C1C4-2ACE-C697-7C165BBEB777}"/>
            </ac:spMkLst>
          </pc:spChg>
        </pc:sldLayoutChg>
        <pc:sldLayoutChg chg="addSp delSp modSp mod setBg">
          <pc:chgData name="Ruben Wiersma" userId="3594b430-535d-41be-b63f-97edd20b26ce" providerId="ADAL" clId="{D24C0CE8-08A2-D34F-90EF-4CA5903F0327}" dt="2023-02-28T18:22:44.231" v="2541" actId="207"/>
          <pc:sldLayoutMkLst>
            <pc:docMk/>
            <pc:sldMasterMk cId="2358386370" sldId="2147483648"/>
            <pc:sldLayoutMk cId="4030547384" sldId="2147483651"/>
          </pc:sldLayoutMkLst>
          <pc:spChg chg="add mod">
            <ac:chgData name="Ruben Wiersma" userId="3594b430-535d-41be-b63f-97edd20b26ce" providerId="ADAL" clId="{D24C0CE8-08A2-D34F-90EF-4CA5903F0327}" dt="2023-02-28T18:22:44.231" v="2541" actId="207"/>
            <ac:spMkLst>
              <pc:docMk/>
              <pc:sldMasterMk cId="2358386370" sldId="2147483648"/>
              <pc:sldLayoutMk cId="4030547384" sldId="2147483651"/>
              <ac:spMk id="2" creationId="{0E46C38D-47A1-80EE-36FA-FF57460C3FD8}"/>
            </ac:spMkLst>
          </pc:spChg>
          <pc:spChg chg="add del">
            <ac:chgData name="Ruben Wiersma" userId="3594b430-535d-41be-b63f-97edd20b26ce" providerId="ADAL" clId="{D24C0CE8-08A2-D34F-90EF-4CA5903F0327}" dt="2023-02-28T18:20:09.706" v="2518" actId="478"/>
            <ac:spMkLst>
              <pc:docMk/>
              <pc:sldMasterMk cId="2358386370" sldId="2147483648"/>
              <pc:sldLayoutMk cId="4030547384" sldId="2147483651"/>
              <ac:spMk id="2" creationId="{DE109B8C-9C29-B540-4A09-6D82B40032AA}"/>
            </ac:spMkLst>
          </pc:spChg>
          <pc:spChg chg="add mod">
            <ac:chgData name="Ruben Wiersma" userId="3594b430-535d-41be-b63f-97edd20b26ce" providerId="ADAL" clId="{D24C0CE8-08A2-D34F-90EF-4CA5903F0327}" dt="2023-02-28T18:22:39.140" v="2540"/>
            <ac:spMkLst>
              <pc:docMk/>
              <pc:sldMasterMk cId="2358386370" sldId="2147483648"/>
              <pc:sldLayoutMk cId="4030547384" sldId="2147483651"/>
              <ac:spMk id="3" creationId="{46861E4F-374C-3603-4897-E3558FC169D2}"/>
            </ac:spMkLst>
          </pc:spChg>
          <pc:spChg chg="del">
            <ac:chgData name="Ruben Wiersma" userId="3594b430-535d-41be-b63f-97edd20b26ce" providerId="ADAL" clId="{D24C0CE8-08A2-D34F-90EF-4CA5903F0327}" dt="2023-02-28T18:20:09.706" v="2518" actId="478"/>
            <ac:spMkLst>
              <pc:docMk/>
              <pc:sldMasterMk cId="2358386370" sldId="2147483648"/>
              <pc:sldLayoutMk cId="4030547384" sldId="2147483651"/>
              <ac:spMk id="3" creationId="{512857C7-FE0A-41D5-9CDD-28D00B4E99D3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4" creationId="{7F2B47A4-4E92-0669-59FB-A810CD0C7963}"/>
            </ac:spMkLst>
          </pc:spChg>
          <pc:spChg chg="add del mod">
            <ac:chgData name="Ruben Wiersma" userId="3594b430-535d-41be-b63f-97edd20b26ce" providerId="ADAL" clId="{D24C0CE8-08A2-D34F-90EF-4CA5903F0327}" dt="2023-02-28T18:22:38.853" v="2539" actId="478"/>
            <ac:spMkLst>
              <pc:docMk/>
              <pc:sldMasterMk cId="2358386370" sldId="2147483648"/>
              <pc:sldLayoutMk cId="4030547384" sldId="2147483651"/>
              <ac:spMk id="5" creationId="{B027C8BA-A917-9112-2307-036ECADA247E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5" creationId="{F4F39EA0-A2FF-4641-F30D-6CBC5E77C06D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6" creationId="{A69E1E20-C4BB-F057-6117-CB7CA81AB14F}"/>
            </ac:spMkLst>
          </pc:spChg>
          <pc:spChg chg="add del mod">
            <ac:chgData name="Ruben Wiersma" userId="3594b430-535d-41be-b63f-97edd20b26ce" providerId="ADAL" clId="{D24C0CE8-08A2-D34F-90EF-4CA5903F0327}" dt="2023-02-28T18:22:38.853" v="2539" actId="478"/>
            <ac:spMkLst>
              <pc:docMk/>
              <pc:sldMasterMk cId="2358386370" sldId="2147483648"/>
              <pc:sldLayoutMk cId="4030547384" sldId="2147483651"/>
              <ac:spMk id="7" creationId="{2C712310-BCFA-590E-B99D-A18DD694C9D4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7" creationId="{D53E3275-E0B5-3B1E-2432-108088516C86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8" creationId="{DFD8FE29-C58E-31D2-A4F5-60193DF0559F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9" creationId="{319E9274-9D33-B7F7-3EAE-2334928F30EB}"/>
            </ac:spMkLst>
          </pc:spChg>
        </pc:sldLayoutChg>
        <pc:sldLayoutChg chg="del">
          <pc:chgData name="Ruben Wiersma" userId="3594b430-535d-41be-b63f-97edd20b26ce" providerId="ADAL" clId="{D24C0CE8-08A2-D34F-90EF-4CA5903F0327}" dt="2023-02-28T17:09:56.482" v="281" actId="2696"/>
          <pc:sldLayoutMkLst>
            <pc:docMk/>
            <pc:sldMasterMk cId="2358386370" sldId="2147483648"/>
            <pc:sldLayoutMk cId="1866905537" sldId="2147483652"/>
          </pc:sldLayoutMkLst>
        </pc:sldLayoutChg>
        <pc:sldLayoutChg chg="del">
          <pc:chgData name="Ruben Wiersma" userId="3594b430-535d-41be-b63f-97edd20b26ce" providerId="ADAL" clId="{D24C0CE8-08A2-D34F-90EF-4CA5903F0327}" dt="2023-02-28T17:09:42.688" v="277" actId="2696"/>
          <pc:sldLayoutMkLst>
            <pc:docMk/>
            <pc:sldMasterMk cId="2358386370" sldId="2147483648"/>
            <pc:sldLayoutMk cId="75274349" sldId="2147483653"/>
          </pc:sldLayoutMkLst>
        </pc:sldLayoutChg>
        <pc:sldLayoutChg chg="del">
          <pc:chgData name="Ruben Wiersma" userId="3594b430-535d-41be-b63f-97edd20b26ce" providerId="ADAL" clId="{D24C0CE8-08A2-D34F-90EF-4CA5903F0327}" dt="2023-02-28T17:09:21.070" v="273" actId="2696"/>
          <pc:sldLayoutMkLst>
            <pc:docMk/>
            <pc:sldMasterMk cId="2358386370" sldId="2147483648"/>
            <pc:sldLayoutMk cId="3909440368" sldId="2147483654"/>
          </pc:sldLayoutMkLst>
        </pc:sldLayoutChg>
        <pc:sldLayoutChg chg="del">
          <pc:chgData name="Ruben Wiersma" userId="3594b430-535d-41be-b63f-97edd20b26ce" providerId="ADAL" clId="{D24C0CE8-08A2-D34F-90EF-4CA5903F0327}" dt="2023-02-28T17:09:11.541" v="267" actId="2696"/>
          <pc:sldLayoutMkLst>
            <pc:docMk/>
            <pc:sldMasterMk cId="2358386370" sldId="2147483648"/>
            <pc:sldLayoutMk cId="1400802098" sldId="2147483655"/>
          </pc:sldLayoutMkLst>
        </pc:sldLayoutChg>
        <pc:sldLayoutChg chg="new del mod">
          <pc:chgData name="Ruben Wiersma" userId="3594b430-535d-41be-b63f-97edd20b26ce" providerId="ADAL" clId="{D24C0CE8-08A2-D34F-90EF-4CA5903F0327}" dt="2023-02-28T16:50:05.142" v="18" actId="2696"/>
          <pc:sldLayoutMkLst>
            <pc:docMk/>
            <pc:sldMasterMk cId="2358386370" sldId="2147483648"/>
            <pc:sldLayoutMk cId="587832756" sldId="2147483656"/>
          </pc:sldLayoutMkLst>
        </pc:sldLayoutChg>
        <pc:sldLayoutChg chg="new del mod">
          <pc:chgData name="Ruben Wiersma" userId="3594b430-535d-41be-b63f-97edd20b26ce" providerId="ADAL" clId="{D24C0CE8-08A2-D34F-90EF-4CA5903F0327}" dt="2023-02-28T16:49:48.790" v="14" actId="2696"/>
          <pc:sldLayoutMkLst>
            <pc:docMk/>
            <pc:sldMasterMk cId="2358386370" sldId="2147483648"/>
            <pc:sldLayoutMk cId="646187843" sldId="2147483656"/>
          </pc:sldLayoutMkLst>
        </pc:sldLayoutChg>
        <pc:sldLayoutChg chg="addSp delSp modSp new mod">
          <pc:chgData name="Ruben Wiersma" userId="3594b430-535d-41be-b63f-97edd20b26ce" providerId="ADAL" clId="{D24C0CE8-08A2-D34F-90EF-4CA5903F0327}" dt="2023-02-28T17:41:25.568" v="1554" actId="6014"/>
          <pc:sldLayoutMkLst>
            <pc:docMk/>
            <pc:sldMasterMk cId="2358386370" sldId="2147483648"/>
            <pc:sldLayoutMk cId="1240500133" sldId="2147483656"/>
          </pc:sldLayoutMkLst>
          <pc:spChg chg="del">
            <ac:chgData name="Ruben Wiersma" userId="3594b430-535d-41be-b63f-97edd20b26ce" providerId="ADAL" clId="{D24C0CE8-08A2-D34F-90EF-4CA5903F0327}" dt="2023-02-28T17:09:15.454" v="270" actId="478"/>
            <ac:spMkLst>
              <pc:docMk/>
              <pc:sldMasterMk cId="2358386370" sldId="2147483648"/>
              <pc:sldLayoutMk cId="1240500133" sldId="2147483656"/>
              <ac:spMk id="2" creationId="{8DF310E5-A050-3C32-3A59-39CB761BDAE4}"/>
            </ac:spMkLst>
          </pc:spChg>
          <pc:spChg chg="add del">
            <ac:chgData name="Ruben Wiersma" userId="3594b430-535d-41be-b63f-97edd20b26ce" providerId="ADAL" clId="{D24C0CE8-08A2-D34F-90EF-4CA5903F0327}" dt="2023-02-28T17:09:14.444" v="269" actId="11529"/>
            <ac:spMkLst>
              <pc:docMk/>
              <pc:sldMasterMk cId="2358386370" sldId="2147483648"/>
              <pc:sldLayoutMk cId="1240500133" sldId="2147483656"/>
              <ac:spMk id="6" creationId="{8CBC26CF-7787-74A0-6BE4-034D152F36B2}"/>
            </ac:spMkLst>
          </pc:spChg>
          <pc:spChg chg="add del mod">
            <ac:chgData name="Ruben Wiersma" userId="3594b430-535d-41be-b63f-97edd20b26ce" providerId="ADAL" clId="{D24C0CE8-08A2-D34F-90EF-4CA5903F0327}" dt="2023-02-28T17:09:14.444" v="269" actId="11529"/>
            <ac:spMkLst>
              <pc:docMk/>
              <pc:sldMasterMk cId="2358386370" sldId="2147483648"/>
              <pc:sldLayoutMk cId="1240500133" sldId="2147483656"/>
              <ac:spMk id="7" creationId="{470F7496-B8DD-9325-1BA7-5C8A63D619E9}"/>
            </ac:spMkLst>
          </pc:spChg>
        </pc:sldLayoutChg>
        <pc:sldLayoutChg chg="new del mod">
          <pc:chgData name="Ruben Wiersma" userId="3594b430-535d-41be-b63f-97edd20b26ce" providerId="ADAL" clId="{D24C0CE8-08A2-D34F-90EF-4CA5903F0327}" dt="2023-02-28T16:49:44.295" v="12" actId="11236"/>
          <pc:sldLayoutMkLst>
            <pc:docMk/>
            <pc:sldMasterMk cId="2358386370" sldId="2147483648"/>
            <pc:sldLayoutMk cId="1962235310" sldId="2147483656"/>
          </pc:sldLayoutMkLst>
        </pc:sldLayoutChg>
        <pc:sldLayoutChg chg="new mod ord">
          <pc:chgData name="Ruben Wiersma" userId="3594b430-535d-41be-b63f-97edd20b26ce" providerId="ADAL" clId="{D24C0CE8-08A2-D34F-90EF-4CA5903F0327}" dt="2023-02-28T17:41:19.477" v="1553" actId="6014"/>
          <pc:sldLayoutMkLst>
            <pc:docMk/>
            <pc:sldMasterMk cId="2358386370" sldId="2147483648"/>
            <pc:sldLayoutMk cId="1797639053" sldId="2147483657"/>
          </pc:sldLayoutMkLst>
        </pc:sldLayoutChg>
        <pc:sldLayoutChg chg="new del mod">
          <pc:chgData name="Ruben Wiersma" userId="3594b430-535d-41be-b63f-97edd20b26ce" providerId="ADAL" clId="{D24C0CE8-08A2-D34F-90EF-4CA5903F0327}" dt="2023-02-28T16:50:04.652" v="17" actId="2696"/>
          <pc:sldLayoutMkLst>
            <pc:docMk/>
            <pc:sldMasterMk cId="2358386370" sldId="2147483648"/>
            <pc:sldLayoutMk cId="3332212305" sldId="2147483657"/>
          </pc:sldLayoutMkLst>
        </pc:sldLayoutChg>
        <pc:sldLayoutChg chg="addSp modSp new del mod">
          <pc:chgData name="Ruben Wiersma" userId="3594b430-535d-41be-b63f-97edd20b26ce" providerId="ADAL" clId="{D24C0CE8-08A2-D34F-90EF-4CA5903F0327}" dt="2023-02-28T17:41:10.555" v="1552" actId="2696"/>
          <pc:sldLayoutMkLst>
            <pc:docMk/>
            <pc:sldMasterMk cId="2358386370" sldId="2147483648"/>
            <pc:sldLayoutMk cId="2058496118" sldId="2147483658"/>
          </pc:sldLayoutMkLst>
          <pc:spChg chg="mod">
            <ac:chgData name="Ruben Wiersma" userId="3594b430-535d-41be-b63f-97edd20b26ce" providerId="ADAL" clId="{D24C0CE8-08A2-D34F-90EF-4CA5903F0327}" dt="2023-02-28T17:09:40.133" v="276" actId="14100"/>
            <ac:spMkLst>
              <pc:docMk/>
              <pc:sldMasterMk cId="2358386370" sldId="2147483648"/>
              <pc:sldLayoutMk cId="2058496118" sldId="2147483658"/>
              <ac:spMk id="2" creationId="{549B0953-4181-BF4B-1790-D73C9F64730A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6" creationId="{87E1A958-7AD3-2D2F-2408-D4757BB92651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7" creationId="{B8325521-CDDA-1945-424C-DFE356D06D2D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8" creationId="{88B0794F-0054-8528-3B8F-F7AC7470350D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9" creationId="{47514A48-D5C9-5F46-A637-7FC384DF7880}"/>
            </ac:spMkLst>
          </pc:spChg>
        </pc:sldLayoutChg>
        <pc:sldLayoutChg chg="addSp modSp new del mod">
          <pc:chgData name="Ruben Wiersma" userId="3594b430-535d-41be-b63f-97edd20b26ce" providerId="ADAL" clId="{D24C0CE8-08A2-D34F-90EF-4CA5903F0327}" dt="2023-02-28T17:41:09.498" v="1551" actId="2696"/>
          <pc:sldLayoutMkLst>
            <pc:docMk/>
            <pc:sldMasterMk cId="2358386370" sldId="2147483648"/>
            <pc:sldLayoutMk cId="1516364085" sldId="2147483659"/>
          </pc:sldLayoutMkLst>
          <pc:spChg chg="mod">
            <ac:chgData name="Ruben Wiersma" userId="3594b430-535d-41be-b63f-97edd20b26ce" providerId="ADAL" clId="{D24C0CE8-08A2-D34F-90EF-4CA5903F0327}" dt="2023-02-28T17:09:55.194" v="280" actId="14100"/>
            <ac:spMkLst>
              <pc:docMk/>
              <pc:sldMasterMk cId="2358386370" sldId="2147483648"/>
              <pc:sldLayoutMk cId="1516364085" sldId="2147483659"/>
              <ac:spMk id="2" creationId="{BE5DD7B1-92B4-9C4E-62AB-CE838B8AD6A3}"/>
            </ac:spMkLst>
          </pc:spChg>
          <pc:spChg chg="add mod">
            <ac:chgData name="Ruben Wiersma" userId="3594b430-535d-41be-b63f-97edd20b26ce" providerId="ADAL" clId="{D24C0CE8-08A2-D34F-90EF-4CA5903F0327}" dt="2023-02-28T17:09:52.523" v="279"/>
            <ac:spMkLst>
              <pc:docMk/>
              <pc:sldMasterMk cId="2358386370" sldId="2147483648"/>
              <pc:sldLayoutMk cId="1516364085" sldId="2147483659"/>
              <ac:spMk id="6" creationId="{1303A5C9-96CD-B94F-0703-262FA38AAB44}"/>
            </ac:spMkLst>
          </pc:spChg>
          <pc:spChg chg="add mod">
            <ac:chgData name="Ruben Wiersma" userId="3594b430-535d-41be-b63f-97edd20b26ce" providerId="ADAL" clId="{D24C0CE8-08A2-D34F-90EF-4CA5903F0327}" dt="2023-02-28T17:09:52.523" v="279"/>
            <ac:spMkLst>
              <pc:docMk/>
              <pc:sldMasterMk cId="2358386370" sldId="2147483648"/>
              <pc:sldLayoutMk cId="1516364085" sldId="2147483659"/>
              <ac:spMk id="7" creationId="{0D1C70E1-DBEA-9083-436E-4F425E5A8E9A}"/>
            </ac:spMkLst>
          </pc:spChg>
        </pc:sldLayoutChg>
        <pc:sldLayoutChg chg="addSp delSp modSp new mod">
          <pc:chgData name="Ruben Wiersma" userId="3594b430-535d-41be-b63f-97edd20b26ce" providerId="ADAL" clId="{D24C0CE8-08A2-D34F-90EF-4CA5903F0327}" dt="2023-02-28T18:21:33.251" v="2535" actId="1076"/>
          <pc:sldLayoutMkLst>
            <pc:docMk/>
            <pc:sldMasterMk cId="2358386370" sldId="2147483648"/>
            <pc:sldLayoutMk cId="33492816" sldId="2147483660"/>
          </pc:sldLayoutMkLst>
          <pc:spChg chg="del mod">
            <ac:chgData name="Ruben Wiersma" userId="3594b430-535d-41be-b63f-97edd20b26ce" providerId="ADAL" clId="{D24C0CE8-08A2-D34F-90EF-4CA5903F0327}" dt="2023-02-28T18:21:28.202" v="2533" actId="478"/>
            <ac:spMkLst>
              <pc:docMk/>
              <pc:sldMasterMk cId="2358386370" sldId="2147483648"/>
              <pc:sldLayoutMk cId="33492816" sldId="2147483660"/>
              <ac:spMk id="2" creationId="{D0FF3B85-4207-5606-A5A0-A0F2D2DBFDE2}"/>
            </ac:spMkLst>
          </pc:spChg>
          <pc:spChg chg="add mod">
            <ac:chgData name="Ruben Wiersma" userId="3594b430-535d-41be-b63f-97edd20b26ce" providerId="ADAL" clId="{D24C0CE8-08A2-D34F-90EF-4CA5903F0327}" dt="2023-02-28T18:21:33.251" v="2535" actId="1076"/>
            <ac:spMkLst>
              <pc:docMk/>
              <pc:sldMasterMk cId="2358386370" sldId="2147483648"/>
              <pc:sldLayoutMk cId="33492816" sldId="2147483660"/>
              <ac:spMk id="6" creationId="{97A556D5-AF03-E113-696F-4DEEDCFF5FD4}"/>
            </ac:spMkLst>
          </pc:spChg>
        </pc:sldLayoutChg>
      </pc:sldMasterChg>
      <pc:sldMasterChg chg="addSp delSp modSp mod">
        <pc:chgData name="Ruben Wiersma" userId="3594b430-535d-41be-b63f-97edd20b26ce" providerId="ADAL" clId="{D24C0CE8-08A2-D34F-90EF-4CA5903F0327}" dt="2023-02-28T17:08:50.784" v="265"/>
        <pc:sldMasterMkLst>
          <pc:docMk/>
          <pc:sldMasterMk cId="3175924801" sldId="2147483679"/>
        </pc:sldMasterMkLst>
        <pc:spChg chg="del">
          <ac:chgData name="Ruben Wiersma" userId="3594b430-535d-41be-b63f-97edd20b26ce" providerId="ADAL" clId="{D24C0CE8-08A2-D34F-90EF-4CA5903F0327}" dt="2023-02-28T17:07:09.499" v="245" actId="478"/>
          <ac:spMkLst>
            <pc:docMk/>
            <pc:sldMasterMk cId="3175924801" sldId="2147483679"/>
            <ac:spMk id="2" creationId="{869133C2-2AB5-31C1-713D-0D3F02822A56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7" creationId="{371DA431-949C-C1D8-9383-05D44A095491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8" creationId="{5A59428E-D15B-2B9E-F591-6A1D14997CC8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9" creationId="{D2630483-EAC2-23EA-EF15-1BCEE65DD121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10" creationId="{C5C05007-4B3D-2499-C6F1-6EEBF8F775FC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13" creationId="{5BAE2124-6817-2E37-D6FC-E3AE4443A794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19" creationId="{9299FCE9-53EF-7903-7F4B-54770C8DB9F2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20" creationId="{068DBC6E-D9BF-54F6-68D4-DAEA58064FD2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21" creationId="{DEC51D67-DD97-DB64-EA6C-BE231A785F57}"/>
          </ac:spMkLst>
        </pc:spChg>
        <pc:grpChg chg="add del mod">
          <ac:chgData name="Ruben Wiersma" userId="3594b430-535d-41be-b63f-97edd20b26ce" providerId="ADAL" clId="{D24C0CE8-08A2-D34F-90EF-4CA5903F0327}" dt="2023-02-28T17:08:50.481" v="264" actId="478"/>
          <ac:grpSpMkLst>
            <pc:docMk/>
            <pc:sldMasterMk cId="3175924801" sldId="2147483679"/>
            <ac:grpSpMk id="5" creationId="{F5C9C179-1A0A-0136-904E-CF9633B30C7A}"/>
          </ac:grpSpMkLst>
        </pc:grpChg>
        <pc:grpChg chg="add mod">
          <ac:chgData name="Ruben Wiersma" userId="3594b430-535d-41be-b63f-97edd20b26ce" providerId="ADAL" clId="{D24C0CE8-08A2-D34F-90EF-4CA5903F0327}" dt="2023-02-28T17:08:50.784" v="265"/>
          <ac:grpSpMkLst>
            <pc:docMk/>
            <pc:sldMasterMk cId="3175924801" sldId="2147483679"/>
            <ac:grpSpMk id="12" creationId="{B26F4FD7-E461-3980-CACB-1BE79C712191}"/>
          </ac:grpSpMkLst>
        </pc:grpChg>
        <pc:picChg chg="del">
          <ac:chgData name="Ruben Wiersma" userId="3594b430-535d-41be-b63f-97edd20b26ce" providerId="ADAL" clId="{D24C0CE8-08A2-D34F-90EF-4CA5903F0327}" dt="2023-02-28T17:07:08.311" v="244" actId="478"/>
          <ac:picMkLst>
            <pc:docMk/>
            <pc:sldMasterMk cId="3175924801" sldId="2147483679"/>
            <ac:picMk id="4" creationId="{9D44C87D-CCA0-DA35-B182-F87F0BC7B48F}"/>
          </ac:picMkLst>
        </pc:picChg>
        <pc:picChg chg="mod">
          <ac:chgData name="Ruben Wiersma" userId="3594b430-535d-41be-b63f-97edd20b26ce" providerId="ADAL" clId="{D24C0CE8-08A2-D34F-90EF-4CA5903F0327}" dt="2023-02-28T17:07:09.753" v="246"/>
          <ac:picMkLst>
            <pc:docMk/>
            <pc:sldMasterMk cId="3175924801" sldId="2147483679"/>
            <ac:picMk id="11" creationId="{B26C529A-9A3C-E7F1-DA5D-2D451BFFBE64}"/>
          </ac:picMkLst>
        </pc:picChg>
        <pc:picChg chg="mod">
          <ac:chgData name="Ruben Wiersma" userId="3594b430-535d-41be-b63f-97edd20b26ce" providerId="ADAL" clId="{D24C0CE8-08A2-D34F-90EF-4CA5903F0327}" dt="2023-02-28T17:08:50.784" v="265"/>
          <ac:picMkLst>
            <pc:docMk/>
            <pc:sldMasterMk cId="3175924801" sldId="2147483679"/>
            <ac:picMk id="22" creationId="{6D23891B-55DF-517E-AEB8-E81DB870AABF}"/>
          </ac:picMkLst>
        </pc:picChg>
      </pc:sldMasterChg>
      <pc:sldMasterChg chg="modSldLayout">
        <pc:chgData name="Ruben Wiersma" userId="3594b430-535d-41be-b63f-97edd20b26ce" providerId="ADAL" clId="{D24C0CE8-08A2-D34F-90EF-4CA5903F0327}" dt="2023-03-02T15:19:49.928" v="2929" actId="735"/>
        <pc:sldMasterMkLst>
          <pc:docMk/>
          <pc:sldMasterMk cId="1428460490" sldId="2147483689"/>
        </pc:sldMasterMkLst>
        <pc:sldLayoutChg chg="addSp delSp modSp mod">
          <pc:chgData name="Ruben Wiersma" userId="3594b430-535d-41be-b63f-97edd20b26ce" providerId="ADAL" clId="{D24C0CE8-08A2-D34F-90EF-4CA5903F0327}" dt="2023-02-28T17:29:41.839" v="919"/>
          <pc:sldLayoutMkLst>
            <pc:docMk/>
            <pc:sldMasterMk cId="1428460490" sldId="2147483689"/>
            <pc:sldLayoutMk cId="3709416256" sldId="2147483690"/>
          </pc:sldLayoutMkLst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2" creationId="{264CE34E-513E-4940-7957-636AFEBF2ABA}"/>
            </ac:spMkLst>
          </pc:spChg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3" creationId="{CF25AA3B-54F2-E6E5-2CAB-E33276CCC7EE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4" creationId="{F0A47AF8-5444-8933-E4BE-93ECB9703670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5" creationId="{51501C37-21BF-46CF-F413-82BC819F7F11}"/>
            </ac:spMkLst>
          </pc:spChg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9" creationId="{48C33F2B-0104-60DB-86ED-BBD71F8A766C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11" creationId="{267D687D-0D76-71BF-364E-C64151262BED}"/>
            </ac:spMkLst>
          </pc:spChg>
          <pc:picChg chg="del">
            <ac:chgData name="Ruben Wiersma" userId="3594b430-535d-41be-b63f-97edd20b26ce" providerId="ADAL" clId="{D24C0CE8-08A2-D34F-90EF-4CA5903F0327}" dt="2023-02-28T17:29:41.639" v="918" actId="478"/>
            <ac:picMkLst>
              <pc:docMk/>
              <pc:sldMasterMk cId="1428460490" sldId="2147483689"/>
              <pc:sldLayoutMk cId="3709416256" sldId="2147483690"/>
              <ac:picMk id="8" creationId="{7D87AE43-DF41-2514-A673-D8F9B0AD528F}"/>
            </ac:picMkLst>
          </pc:picChg>
          <pc:picChg chg="add mod">
            <ac:chgData name="Ruben Wiersma" userId="3594b430-535d-41be-b63f-97edd20b26ce" providerId="ADAL" clId="{D24C0CE8-08A2-D34F-90EF-4CA5903F0327}" dt="2023-02-28T17:29:41.839" v="919"/>
            <ac:picMkLst>
              <pc:docMk/>
              <pc:sldMasterMk cId="1428460490" sldId="2147483689"/>
              <pc:sldLayoutMk cId="3709416256" sldId="2147483690"/>
              <ac:picMk id="10" creationId="{1AC27D5E-F07D-1755-A15A-27C4D250A877}"/>
            </ac:picMkLst>
          </pc:picChg>
          <pc:cxnChg chg="add mod">
            <ac:chgData name="Ruben Wiersma" userId="3594b430-535d-41be-b63f-97edd20b26ce" providerId="ADAL" clId="{D24C0CE8-08A2-D34F-90EF-4CA5903F0327}" dt="2023-02-28T17:29:41.839" v="919"/>
            <ac:cxnSpMkLst>
              <pc:docMk/>
              <pc:sldMasterMk cId="1428460490" sldId="2147483689"/>
              <pc:sldLayoutMk cId="3709416256" sldId="2147483690"/>
              <ac:cxnSpMk id="6" creationId="{825C35D0-B6D0-355D-51E4-E74C90778662}"/>
            </ac:cxnSpMkLst>
          </pc:cxnChg>
          <pc:cxnChg chg="del">
            <ac:chgData name="Ruben Wiersma" userId="3594b430-535d-41be-b63f-97edd20b26ce" providerId="ADAL" clId="{D24C0CE8-08A2-D34F-90EF-4CA5903F0327}" dt="2023-02-28T17:29:41.639" v="918" actId="478"/>
            <ac:cxnSpMkLst>
              <pc:docMk/>
              <pc:sldMasterMk cId="1428460490" sldId="2147483689"/>
              <pc:sldLayoutMk cId="3709416256" sldId="2147483690"/>
              <ac:cxnSpMk id="7" creationId="{3EBE74EC-5C68-28F5-37ED-721FF5E228FD}"/>
            </ac:cxnSpMkLst>
          </pc:cxnChg>
        </pc:sldLayoutChg>
        <pc:sldLayoutChg chg="addSp delSp modSp mod">
          <pc:chgData name="Ruben Wiersma" userId="3594b430-535d-41be-b63f-97edd20b26ce" providerId="ADAL" clId="{D24C0CE8-08A2-D34F-90EF-4CA5903F0327}" dt="2023-02-28T17:29:48.662" v="921"/>
          <pc:sldLayoutMkLst>
            <pc:docMk/>
            <pc:sldMasterMk cId="1428460490" sldId="2147483689"/>
            <pc:sldLayoutMk cId="4115751166" sldId="2147483691"/>
          </pc:sldLayoutMkLst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5" creationId="{8C0C0C5C-4519-AEF9-7F19-5F793C626EDD}"/>
            </ac:spMkLst>
          </pc:spChg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6" creationId="{57731AA1-508F-D447-BB6A-0E0BA47B43A8}"/>
            </ac:spMkLst>
          </pc:spChg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7" creationId="{52FA8350-DB29-7711-020A-B6BE991B3C65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8" creationId="{F6333A7D-B656-AC40-3DBF-3633748EF716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9" creationId="{60DA5DD7-F4E0-F622-45E7-098DDDB30CA9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11" creationId="{1C5C9481-650E-8B95-39D2-29AF6978621D}"/>
            </ac:spMkLst>
          </pc:spChg>
          <pc:picChg chg="add mod">
            <ac:chgData name="Ruben Wiersma" userId="3594b430-535d-41be-b63f-97edd20b26ce" providerId="ADAL" clId="{D24C0CE8-08A2-D34F-90EF-4CA5903F0327}" dt="2023-02-28T17:29:48.662" v="921"/>
            <ac:picMkLst>
              <pc:docMk/>
              <pc:sldMasterMk cId="1428460490" sldId="2147483689"/>
              <pc:sldLayoutMk cId="4115751166" sldId="2147483691"/>
              <ac:picMk id="2" creationId="{01C48EAA-6F58-B3E6-4B78-3567C89CA862}"/>
            </ac:picMkLst>
          </pc:picChg>
          <pc:picChg chg="del">
            <ac:chgData name="Ruben Wiersma" userId="3594b430-535d-41be-b63f-97edd20b26ce" providerId="ADAL" clId="{D24C0CE8-08A2-D34F-90EF-4CA5903F0327}" dt="2023-02-28T17:29:48.458" v="920" actId="478"/>
            <ac:picMkLst>
              <pc:docMk/>
              <pc:sldMasterMk cId="1428460490" sldId="2147483689"/>
              <pc:sldLayoutMk cId="4115751166" sldId="2147483691"/>
              <ac:picMk id="3" creationId="{6300C4CB-591C-A50F-A549-386FF1E17EDE}"/>
            </ac:picMkLst>
          </pc:picChg>
          <pc:cxnChg chg="del">
            <ac:chgData name="Ruben Wiersma" userId="3594b430-535d-41be-b63f-97edd20b26ce" providerId="ADAL" clId="{D24C0CE8-08A2-D34F-90EF-4CA5903F0327}" dt="2023-02-28T17:29:48.458" v="920" actId="478"/>
            <ac:cxnSpMkLst>
              <pc:docMk/>
              <pc:sldMasterMk cId="1428460490" sldId="2147483689"/>
              <pc:sldLayoutMk cId="4115751166" sldId="2147483691"/>
              <ac:cxnSpMk id="4" creationId="{9A763359-87ED-5BEA-C7FB-77D51684AF08}"/>
            </ac:cxnSpMkLst>
          </pc:cxnChg>
          <pc:cxnChg chg="add mod">
            <ac:chgData name="Ruben Wiersma" userId="3594b430-535d-41be-b63f-97edd20b26ce" providerId="ADAL" clId="{D24C0CE8-08A2-D34F-90EF-4CA5903F0327}" dt="2023-02-28T17:29:48.662" v="921"/>
            <ac:cxnSpMkLst>
              <pc:docMk/>
              <pc:sldMasterMk cId="1428460490" sldId="2147483689"/>
              <pc:sldLayoutMk cId="4115751166" sldId="2147483691"/>
              <ac:cxnSpMk id="10" creationId="{A0D06B67-210D-10D5-CF04-85E88EC2F68C}"/>
            </ac:cxnSpMkLst>
          </pc:cxnChg>
        </pc:sldLayoutChg>
        <pc:sldLayoutChg chg="addSp delSp modSp mod">
          <pc:chgData name="Ruben Wiersma" userId="3594b430-535d-41be-b63f-97edd20b26ce" providerId="ADAL" clId="{D24C0CE8-08A2-D34F-90EF-4CA5903F0327}" dt="2023-03-02T15:19:49.928" v="2929" actId="735"/>
          <pc:sldLayoutMkLst>
            <pc:docMk/>
            <pc:sldMasterMk cId="1428460490" sldId="2147483689"/>
            <pc:sldLayoutMk cId="2044473450" sldId="2147483692"/>
          </pc:sldLayoutMkLst>
          <pc:picChg chg="add del mod">
            <ac:chgData name="Ruben Wiersma" userId="3594b430-535d-41be-b63f-97edd20b26ce" providerId="ADAL" clId="{D24C0CE8-08A2-D34F-90EF-4CA5903F0327}" dt="2023-02-28T17:06:42.512" v="242" actId="478"/>
            <ac:picMkLst>
              <pc:docMk/>
              <pc:sldMasterMk cId="1428460490" sldId="2147483689"/>
              <pc:sldLayoutMk cId="2044473450" sldId="2147483692"/>
              <ac:picMk id="4" creationId="{22BAAB4F-73FC-1F0F-C9C3-A7911761085D}"/>
            </ac:picMkLst>
          </pc:picChg>
          <pc:picChg chg="add del mod">
            <ac:chgData name="Ruben Wiersma" userId="3594b430-535d-41be-b63f-97edd20b26ce" providerId="ADAL" clId="{D24C0CE8-08A2-D34F-90EF-4CA5903F0327}" dt="2023-02-28T17:06:33.363" v="239" actId="167"/>
            <ac:picMkLst>
              <pc:docMk/>
              <pc:sldMasterMk cId="1428460490" sldId="2147483689"/>
              <pc:sldLayoutMk cId="2044473450" sldId="2147483692"/>
              <ac:picMk id="5" creationId="{3723B21D-7A08-B53A-1C57-ED2556480DAA}"/>
            </ac:picMkLst>
          </pc:picChg>
        </pc:sldLayoutChg>
      </pc:sldMasterChg>
      <pc:sldMasterChg chg="addSp delSp modSp mod setBg modSldLayout">
        <pc:chgData name="Ruben Wiersma" userId="3594b430-535d-41be-b63f-97edd20b26ce" providerId="ADAL" clId="{D24C0CE8-08A2-D34F-90EF-4CA5903F0327}" dt="2023-02-28T17:12:05.294" v="303"/>
        <pc:sldMasterMkLst>
          <pc:docMk/>
          <pc:sldMasterMk cId="1910855312" sldId="2147483693"/>
        </pc:sldMasterMkLst>
        <pc:spChg chg="mod">
          <ac:chgData name="Ruben Wiersma" userId="3594b430-535d-41be-b63f-97edd20b26ce" providerId="ADAL" clId="{D24C0CE8-08A2-D34F-90EF-4CA5903F0327}" dt="2023-02-28T17:11:42.894" v="300" actId="207"/>
          <ac:spMkLst>
            <pc:docMk/>
            <pc:sldMasterMk cId="1910855312" sldId="2147483693"/>
            <ac:spMk id="3" creationId="{92D7EAA2-2E65-456D-42DF-8E2512DD8D86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4" creationId="{7E7DBF22-9FC4-C3DB-5861-26D155996549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6" creationId="{E5166E27-08BD-9A61-A638-94ACBF81C8D8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7" creationId="{0DE1C9F4-192A-705B-6459-FE44BE60E9D6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8" creationId="{3ED7F36C-E651-89AF-4267-C7B92D38D15A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9" creationId="{68EEE614-213C-8276-0F4F-2F552A50FFCD}"/>
          </ac:spMkLst>
        </pc:spChg>
        <pc:spChg chg="mod">
          <ac:chgData name="Ruben Wiersma" userId="3594b430-535d-41be-b63f-97edd20b26ce" providerId="ADAL" clId="{D24C0CE8-08A2-D34F-90EF-4CA5903F0327}" dt="2023-02-28T17:11:42.894" v="300" actId="207"/>
          <ac:spMkLst>
            <pc:docMk/>
            <pc:sldMasterMk cId="1910855312" sldId="2147483693"/>
            <ac:spMk id="11" creationId="{AD28B9BB-79AE-52CF-FC6C-DE71E78C6BA1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14" creationId="{598A7B74-1A11-CB72-D0B4-27966EA6C64C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21" creationId="{3D18A45F-08E2-9F1E-E247-8FEC22205C73}"/>
          </ac:spMkLst>
        </pc:spChg>
        <pc:picChg chg="add mod">
          <ac:chgData name="Ruben Wiersma" userId="3594b430-535d-41be-b63f-97edd20b26ce" providerId="ADAL" clId="{D24C0CE8-08A2-D34F-90EF-4CA5903F0327}" dt="2023-02-28T17:11:10.284" v="293"/>
          <ac:picMkLst>
            <pc:docMk/>
            <pc:sldMasterMk cId="1910855312" sldId="2147483693"/>
            <ac:picMk id="2" creationId="{6EBBC00A-C634-93C8-7B34-716D9D44FAA1}"/>
          </ac:picMkLst>
        </pc:picChg>
        <pc:picChg chg="del">
          <ac:chgData name="Ruben Wiersma" userId="3594b430-535d-41be-b63f-97edd20b26ce" providerId="ADAL" clId="{D24C0CE8-08A2-D34F-90EF-4CA5903F0327}" dt="2023-02-28T17:11:10.037" v="292" actId="478"/>
          <ac:picMkLst>
            <pc:docMk/>
            <pc:sldMasterMk cId="1910855312" sldId="2147483693"/>
            <ac:picMk id="18" creationId="{2FAA94BF-A1D1-B10E-3E66-340E85CB7849}"/>
          </ac:picMkLst>
        </pc:picChg>
        <pc:cxnChg chg="add mod">
          <ac:chgData name="Ruben Wiersma" userId="3594b430-535d-41be-b63f-97edd20b26ce" providerId="ADAL" clId="{D24C0CE8-08A2-D34F-90EF-4CA5903F0327}" dt="2023-02-28T17:11:10.284" v="293"/>
          <ac:cxnSpMkLst>
            <pc:docMk/>
            <pc:sldMasterMk cId="1910855312" sldId="2147483693"/>
            <ac:cxnSpMk id="5" creationId="{76D61C49-43E0-265D-85FD-AC21B81BC7E7}"/>
          </ac:cxnSpMkLst>
        </pc:cxnChg>
        <pc:cxnChg chg="del">
          <ac:chgData name="Ruben Wiersma" userId="3594b430-535d-41be-b63f-97edd20b26ce" providerId="ADAL" clId="{D24C0CE8-08A2-D34F-90EF-4CA5903F0327}" dt="2023-02-28T17:11:10.037" v="292" actId="478"/>
          <ac:cxnSpMkLst>
            <pc:docMk/>
            <pc:sldMasterMk cId="1910855312" sldId="2147483693"/>
            <ac:cxnSpMk id="13" creationId="{9E416190-7408-203E-775E-5ECBBB5A60F2}"/>
          </ac:cxnSpMkLst>
        </pc:cxnChg>
        <pc:sldLayoutChg chg="modSp">
          <pc:chgData name="Ruben Wiersma" userId="3594b430-535d-41be-b63f-97edd20b26ce" providerId="ADAL" clId="{D24C0CE8-08A2-D34F-90EF-4CA5903F0327}" dt="2023-02-28T17:11:57.704" v="302" actId="207"/>
          <pc:sldLayoutMkLst>
            <pc:docMk/>
            <pc:sldMasterMk cId="1910855312" sldId="2147483693"/>
            <pc:sldLayoutMk cId="2746672264" sldId="2147483694"/>
          </pc:sldLayoutMkLst>
          <pc:spChg chg="mod">
            <ac:chgData name="Ruben Wiersma" userId="3594b430-535d-41be-b63f-97edd20b26ce" providerId="ADAL" clId="{D24C0CE8-08A2-D34F-90EF-4CA5903F0327}" dt="2023-02-28T17:11:57.704" v="302" actId="207"/>
            <ac:spMkLst>
              <pc:docMk/>
              <pc:sldMasterMk cId="1910855312" sldId="2147483693"/>
              <pc:sldLayoutMk cId="2746672264" sldId="2147483694"/>
              <ac:spMk id="7" creationId="{348104FC-B4D1-86CD-0C6B-C9C9EB1B3D8E}"/>
            </ac:spMkLst>
          </pc:spChg>
          <pc:spChg chg="mod">
            <ac:chgData name="Ruben Wiersma" userId="3594b430-535d-41be-b63f-97edd20b26ce" providerId="ADAL" clId="{D24C0CE8-08A2-D34F-90EF-4CA5903F0327}" dt="2023-02-28T17:11:57.704" v="302" actId="207"/>
            <ac:spMkLst>
              <pc:docMk/>
              <pc:sldMasterMk cId="1910855312" sldId="2147483693"/>
              <pc:sldLayoutMk cId="2746672264" sldId="2147483694"/>
              <ac:spMk id="8" creationId="{0D2B7CE0-CFE9-58F9-D9F4-955B2A4F6CDC}"/>
            </ac:spMkLst>
          </pc:spChg>
        </pc:sldLayoutChg>
        <pc:sldLayoutChg chg="setBg">
          <pc:chgData name="Ruben Wiersma" userId="3594b430-535d-41be-b63f-97edd20b26ce" providerId="ADAL" clId="{D24C0CE8-08A2-D34F-90EF-4CA5903F0327}" dt="2023-02-28T17:12:05.294" v="303"/>
          <pc:sldLayoutMkLst>
            <pc:docMk/>
            <pc:sldMasterMk cId="1910855312" sldId="2147483693"/>
            <pc:sldLayoutMk cId="3164701135" sldId="2147483696"/>
          </pc:sldLayoutMkLst>
        </pc:sldLayoutChg>
      </pc:sldMasterChg>
      <pc:sldMasterChg chg="addSp delSp modSp mod setBg delSldLayout modSldLayout">
        <pc:chgData name="Ruben Wiersma" userId="3594b430-535d-41be-b63f-97edd20b26ce" providerId="ADAL" clId="{D24C0CE8-08A2-D34F-90EF-4CA5903F0327}" dt="2023-03-09T20:01:40.571" v="3748" actId="1076"/>
        <pc:sldMasterMkLst>
          <pc:docMk/>
          <pc:sldMasterMk cId="2620391710" sldId="2147483693"/>
        </pc:sldMasterMkLst>
        <pc:spChg chg="add del mod">
          <ac:chgData name="Ruben Wiersma" userId="3594b430-535d-41be-b63f-97edd20b26ce" providerId="ADAL" clId="{D24C0CE8-08A2-D34F-90EF-4CA5903F0327}" dt="2023-03-02T15:22:14.156" v="2958"/>
          <ac:spMkLst>
            <pc:docMk/>
            <pc:sldMasterMk cId="2620391710" sldId="2147483693"/>
            <ac:spMk id="2" creationId="{FA26C086-C3C3-2EB7-9535-BD6A3A00088C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3" creationId="{92D7EAA2-2E65-456D-42DF-8E2512DD8D86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4" creationId="{7E7DBF22-9FC4-C3DB-5861-26D155996549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5" creationId="{149BF8E5-AA79-05E9-9443-93266CB3C1B1}"/>
          </ac:spMkLst>
        </pc:spChg>
        <pc:spChg chg="mod">
          <ac:chgData name="Ruben Wiersma" userId="3594b430-535d-41be-b63f-97edd20b26ce" providerId="ADAL" clId="{D24C0CE8-08A2-D34F-90EF-4CA5903F0327}" dt="2023-03-09T19:58:05.179" v="3742"/>
          <ac:spMkLst>
            <pc:docMk/>
            <pc:sldMasterMk cId="2620391710" sldId="2147483693"/>
            <ac:spMk id="5" creationId="{25E606EC-3575-BDC7-2528-8AA4B0DEFA1A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5" creationId="{3E6A2607-1406-29F7-7A63-648D2793C89E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5" creationId="{3F804C99-259F-8ECE-5E13-8AF6BF46BBEA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5" creationId="{7D1E2071-065A-ABCD-DE64-F86F500B98D8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6" creationId="{E5166E27-08BD-9A61-A638-94ACBF81C8D8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7" creationId="{306CAE23-8628-D6A5-56BB-A132481D83CA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7" creationId="{3A06834B-F90E-B3F1-3B7E-C2755FF66E81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7" creationId="{76E9E8CC-6D47-11CC-29D7-6F06CC2BE538}"/>
          </ac:spMkLst>
        </pc:spChg>
        <pc:spChg chg="mod">
          <ac:chgData name="Ruben Wiersma" userId="3594b430-535d-41be-b63f-97edd20b26ce" providerId="ADAL" clId="{D24C0CE8-08A2-D34F-90EF-4CA5903F0327}" dt="2023-03-09T19:58:05.179" v="3742"/>
          <ac:spMkLst>
            <pc:docMk/>
            <pc:sldMasterMk cId="2620391710" sldId="2147483693"/>
            <ac:spMk id="7" creationId="{784684FE-BC9A-4049-45BA-3E613A5129A3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7" creationId="{9A2DC74F-C317-CF43-5195-D9B334ABF9AC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7" creationId="{C043E44B-4C6E-67FC-2ACC-F0ACD5E6D88A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8" creationId="{0C50DE03-6873-1E0A-9793-28BBA31E4007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8" creationId="{72E461A9-A963-E1D0-C1D7-1E0EBE17A0FA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8" creationId="{C80957C0-C3F1-5859-AA59-38849A376736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8" creationId="{DEA02697-C29A-CBF7-43E9-9A60B00AC82C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8" creationId="{E0AA32F5-47E9-4219-FF82-1A563A843A62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9" creationId="{5C43ED12-5F7C-7A75-65D8-DBBF67CB8A5F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9" creationId="{D8469941-2014-BD9B-5D75-D98663BE87C8}"/>
          </ac:spMkLst>
        </pc:spChg>
        <pc:spChg chg="mod">
          <ac:chgData name="Ruben Wiersma" userId="3594b430-535d-41be-b63f-97edd20b26ce" providerId="ADAL" clId="{D24C0CE8-08A2-D34F-90EF-4CA5903F0327}" dt="2023-03-09T19:58:57.251" v="3745"/>
          <ac:spMkLst>
            <pc:docMk/>
            <pc:sldMasterMk cId="2620391710" sldId="2147483693"/>
            <ac:spMk id="10" creationId="{15C130DF-3F84-8F64-1E8D-A769C9ABCDE4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10" creationId="{5D9B74D6-A0BC-76FC-FAC2-8E7AEC243EBA}"/>
          </ac:spMkLst>
        </pc:spChg>
        <pc:spChg chg="add del mod">
          <ac:chgData name="Ruben Wiersma" userId="3594b430-535d-41be-b63f-97edd20b26ce" providerId="ADAL" clId="{D24C0CE8-08A2-D34F-90EF-4CA5903F0327}" dt="2023-03-02T16:13:56.009" v="3282" actId="1076"/>
          <ac:spMkLst>
            <pc:docMk/>
            <pc:sldMasterMk cId="2620391710" sldId="2147483693"/>
            <ac:spMk id="11" creationId="{AD28B9BB-79AE-52CF-FC6C-DE71E78C6BA1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2" creationId="{1786D616-1874-ACC1-7D25-4D3AF8C214BA}"/>
          </ac:spMkLst>
        </pc:spChg>
        <pc:spChg chg="mod">
          <ac:chgData name="Ruben Wiersma" userId="3594b430-535d-41be-b63f-97edd20b26ce" providerId="ADAL" clId="{D24C0CE8-08A2-D34F-90EF-4CA5903F0327}" dt="2023-03-09T19:58:57.251" v="3745"/>
          <ac:spMkLst>
            <pc:docMk/>
            <pc:sldMasterMk cId="2620391710" sldId="2147483693"/>
            <ac:spMk id="12" creationId="{4EE69D49-5402-ED72-8D72-40F3FE0708EF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2" creationId="{8CD9FC14-45AC-A363-2720-A6626B77AF47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2" creationId="{F447F345-C666-DD04-4A6A-846787FC7F9B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14" creationId="{598A7B74-1A11-CB72-D0B4-27966EA6C64C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5" creationId="{212E43E6-C6E8-E27E-A7D8-B6BA45D844F5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5" creationId="{49ABC6FF-AEB4-95E6-45EA-9C29C027B941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5" creationId="{A2C88688-DE87-25F4-97A1-0E3D526FD3E4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5" creationId="{A958B84E-7E79-3687-3A72-1453EDF00BA6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5" creationId="{B742923D-5CF7-BDCF-5020-6111E902789F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6" creationId="{1658B85C-914C-549A-F296-524519833264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6" creationId="{1F380756-3DBF-C677-F2C2-6B61F0DA56BD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6" creationId="{63BF8B99-42A3-025E-7653-3A836CB92E46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6" creationId="{9D11AE89-2170-D80B-40CC-8BD2D7FA25F8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6" creationId="{BE125E1E-7E4B-7EC9-37BF-773FE3810246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7" creationId="{72C8B07B-6CCA-EB72-AC4A-CB9238D5660C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7" creationId="{E79FBE12-DD36-B706-8C4E-2256B2624846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9" creationId="{2C5C1011-A3E8-1460-B12D-2F0F50C86E52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9" creationId="{A8AA39CD-57DC-C0A1-2B9A-36A7DF1B5693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0" creationId="{9643B14A-76A8-4180-6FB2-957D5833725D}"/>
          </ac:spMkLst>
        </pc:spChg>
        <pc:spChg chg="del">
          <ac:chgData name="Ruben Wiersma" userId="3594b430-535d-41be-b63f-97edd20b26ce" providerId="ADAL" clId="{D24C0CE8-08A2-D34F-90EF-4CA5903F0327}" dt="2023-02-28T17:26:47.309" v="866" actId="478"/>
          <ac:spMkLst>
            <pc:docMk/>
            <pc:sldMasterMk cId="2620391710" sldId="2147483693"/>
            <ac:spMk id="21" creationId="{3D18A45F-08E2-9F1E-E247-8FEC22205C73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1" creationId="{E1F822D5-8D2C-732E-9563-BAFB74F75FA5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2" creationId="{145BDD3C-EA9A-F5C2-E92D-3F0ED33D2E5D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2" creationId="{59D90516-3F72-C283-5FAA-B6F9DFEF2209}"/>
          </ac:spMkLst>
        </pc:spChg>
        <pc:spChg chg="mod">
          <ac:chgData name="Ruben Wiersma" userId="3594b430-535d-41be-b63f-97edd20b26ce" providerId="ADAL" clId="{D24C0CE8-08A2-D34F-90EF-4CA5903F0327}" dt="2023-03-02T09:05:47.731" v="2789"/>
          <ac:spMkLst>
            <pc:docMk/>
            <pc:sldMasterMk cId="2620391710" sldId="2147483693"/>
            <ac:spMk id="22" creationId="{AC9E1A8F-2EB1-871B-0B70-600B31F0D22A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3" creationId="{FAD2A448-B181-A355-45E2-71A1C8081E7C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4" creationId="{FBA1121A-E1AC-45C7-8F91-D5909D96DD4D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5" creationId="{02A392A6-C677-7AA4-5966-623576900149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5" creationId="{1EC3638C-9DC4-7690-7F37-75922A4121F3}"/>
          </ac:spMkLst>
        </pc:spChg>
        <pc:spChg chg="mod">
          <ac:chgData name="Ruben Wiersma" userId="3594b430-535d-41be-b63f-97edd20b26ce" providerId="ADAL" clId="{D24C0CE8-08A2-D34F-90EF-4CA5903F0327}" dt="2023-03-02T09:08:46.705" v="2817"/>
          <ac:spMkLst>
            <pc:docMk/>
            <pc:sldMasterMk cId="2620391710" sldId="2147483693"/>
            <ac:spMk id="25" creationId="{4578B3C2-06C3-DDDA-6B58-2F65C0D2534B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5" creationId="{69B5FE18-3604-7CF9-DD3D-37295B2C2406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6" creationId="{6081B40E-23E3-26B4-C07A-B32E89C22B3E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6" creationId="{A0D73060-0EC4-5E56-8E5D-E74B7BDA3241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7" creationId="{9E9AF1A1-0A01-D9A8-DD38-CDCF0C068707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7" creationId="{B2AC035E-BFDF-729A-D24C-080934C8F2E6}"/>
          </ac:spMkLst>
        </pc:spChg>
        <pc:spChg chg="mod">
          <ac:chgData name="Ruben Wiersma" userId="3594b430-535d-41be-b63f-97edd20b26ce" providerId="ADAL" clId="{D24C0CE8-08A2-D34F-90EF-4CA5903F0327}" dt="2023-03-02T09:08:56.694" v="2820"/>
          <ac:spMkLst>
            <pc:docMk/>
            <pc:sldMasterMk cId="2620391710" sldId="2147483693"/>
            <ac:spMk id="28" creationId="{A2763973-2FEB-6AF4-22F9-515582FF51CE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0" creationId="{578CB5FC-03CE-FDAE-9F4A-413A08023ECF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0" creationId="{BDE5E3CC-4C15-DD21-CF92-05DE402EBA64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1" creationId="{2EA1EBF4-0A47-92D3-FD3F-6FB60FF1A20A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1" creationId="{8354E886-9A35-58D1-5685-14F0455D834E}"/>
          </ac:spMkLst>
        </pc:spChg>
        <pc:spChg chg="mod">
          <ac:chgData name="Ruben Wiersma" userId="3594b430-535d-41be-b63f-97edd20b26ce" providerId="ADAL" clId="{D24C0CE8-08A2-D34F-90EF-4CA5903F0327}" dt="2023-03-02T09:10:42.365" v="2841"/>
          <ac:spMkLst>
            <pc:docMk/>
            <pc:sldMasterMk cId="2620391710" sldId="2147483693"/>
            <ac:spMk id="31" creationId="{8DCD6C05-27D2-4DED-8775-83AF41E7C4F6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2" creationId="{D3E949D8-B5BF-7CD9-BF24-C219F33D2831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2" creationId="{D74E7D12-CB4B-216B-1DA5-59714E36FAA3}"/>
          </ac:spMkLst>
        </pc:spChg>
        <pc:spChg chg="mod">
          <ac:chgData name="Ruben Wiersma" userId="3594b430-535d-41be-b63f-97edd20b26ce" providerId="ADAL" clId="{D24C0CE8-08A2-D34F-90EF-4CA5903F0327}" dt="2023-03-02T09:11:33.041" v="2875"/>
          <ac:spMkLst>
            <pc:docMk/>
            <pc:sldMasterMk cId="2620391710" sldId="2147483693"/>
            <ac:spMk id="34" creationId="{168D6E9A-64F7-694D-4030-86D0C4D311FC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5" creationId="{9111533C-2234-5A52-68D2-56174CB02EDA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6" creationId="{A36B55AF-21C4-B4B1-F01A-E2C34A01DB45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7" creationId="{3EDBF977-8B34-DAF4-E710-338E4A2AE65B}"/>
          </ac:spMkLst>
        </pc:spChg>
        <pc:spChg chg="mod">
          <ac:chgData name="Ruben Wiersma" userId="3594b430-535d-41be-b63f-97edd20b26ce" providerId="ADAL" clId="{D24C0CE8-08A2-D34F-90EF-4CA5903F0327}" dt="2023-03-02T09:12:30.052" v="2878"/>
          <ac:spMkLst>
            <pc:docMk/>
            <pc:sldMasterMk cId="2620391710" sldId="2147483693"/>
            <ac:spMk id="37" creationId="{738FBB42-8929-C64F-B8CC-DF9A1443207D}"/>
          </ac:spMkLst>
        </pc:spChg>
        <pc:spChg chg="mod topLvl">
          <ac:chgData name="Ruben Wiersma" userId="3594b430-535d-41be-b63f-97edd20b26ce" providerId="ADAL" clId="{D24C0CE8-08A2-D34F-90EF-4CA5903F0327}" dt="2023-03-02T13:26:06.131" v="2905" actId="478"/>
          <ac:spMkLst>
            <pc:docMk/>
            <pc:sldMasterMk cId="2620391710" sldId="2147483693"/>
            <ac:spMk id="40" creationId="{CC67ACA1-3272-8AB2-1629-FE1554180E66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0" creationId="{FEE9B6DC-E513-B2D1-F2AC-CE7C6591F468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1" creationId="{9A5B73AA-BFA2-C00C-09F5-8E2D58D3C27F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2" creationId="{056AF569-C736-39AC-BAF6-379AFF554578}"/>
          </ac:spMkLst>
        </pc:spChg>
        <pc:grpChg chg="add del mod">
          <ac:chgData name="Ruben Wiersma" userId="3594b430-535d-41be-b63f-97edd20b26ce" providerId="ADAL" clId="{D24C0CE8-08A2-D34F-90EF-4CA5903F0327}" dt="2023-03-03T12:21:01.768" v="3332"/>
          <ac:grpSpMkLst>
            <pc:docMk/>
            <pc:sldMasterMk cId="2620391710" sldId="2147483693"/>
            <ac:grpSpMk id="2" creationId="{43296265-626C-5AED-C2D6-8FF4708E5EC8}"/>
          </ac:grpSpMkLst>
        </pc:grpChg>
        <pc:grpChg chg="add del mod">
          <ac:chgData name="Ruben Wiersma" userId="3594b430-535d-41be-b63f-97edd20b26ce" providerId="ADAL" clId="{D24C0CE8-08A2-D34F-90EF-4CA5903F0327}" dt="2023-03-09T19:58:57.032" v="3744" actId="478"/>
          <ac:grpSpMkLst>
            <pc:docMk/>
            <pc:sldMasterMk cId="2620391710" sldId="2147483693"/>
            <ac:grpSpMk id="2" creationId="{73D68E5E-C916-2612-392F-EC09FBF602FF}"/>
          </ac:grpSpMkLst>
        </pc:grpChg>
        <pc:grpChg chg="add del mod">
          <ac:chgData name="Ruben Wiersma" userId="3594b430-535d-41be-b63f-97edd20b26ce" providerId="ADAL" clId="{D24C0CE8-08A2-D34F-90EF-4CA5903F0327}" dt="2023-03-02T09:03:11.109" v="2771" actId="478"/>
          <ac:grpSpMkLst>
            <pc:docMk/>
            <pc:sldMasterMk cId="2620391710" sldId="2147483693"/>
            <ac:grpSpMk id="2" creationId="{96E69CEA-6027-6167-75B4-40EFBDC61D05}"/>
          </ac:grpSpMkLst>
        </pc:grpChg>
        <pc:grpChg chg="add del mod">
          <ac:chgData name="Ruben Wiersma" userId="3594b430-535d-41be-b63f-97edd20b26ce" providerId="ADAL" clId="{D24C0CE8-08A2-D34F-90EF-4CA5903F0327}" dt="2023-03-03T12:36:26.425" v="3464" actId="478"/>
          <ac:grpSpMkLst>
            <pc:docMk/>
            <pc:sldMasterMk cId="2620391710" sldId="2147483693"/>
            <ac:grpSpMk id="2" creationId="{CB7C6232-C334-B044-438D-187C7F171D71}"/>
          </ac:grpSpMkLst>
        </pc:grpChg>
        <pc:grpChg chg="add del mod">
          <ac:chgData name="Ruben Wiersma" userId="3594b430-535d-41be-b63f-97edd20b26ce" providerId="ADAL" clId="{D24C0CE8-08A2-D34F-90EF-4CA5903F0327}" dt="2023-03-02T16:13:53.347" v="3279" actId="478"/>
          <ac:grpSpMkLst>
            <pc:docMk/>
            <pc:sldMasterMk cId="2620391710" sldId="2147483693"/>
            <ac:grpSpMk id="2" creationId="{DE01563B-00E2-5536-6371-CE6C885ED3F3}"/>
          </ac:grpSpMkLst>
        </pc:grpChg>
        <pc:grpChg chg="add del mod">
          <ac:chgData name="Ruben Wiersma" userId="3594b430-535d-41be-b63f-97edd20b26ce" providerId="ADAL" clId="{D24C0CE8-08A2-D34F-90EF-4CA5903F0327}" dt="2023-02-28T18:19:31.678" v="2516" actId="478"/>
          <ac:grpSpMkLst>
            <pc:docMk/>
            <pc:sldMasterMk cId="2620391710" sldId="2147483693"/>
            <ac:grpSpMk id="2" creationId="{F827E34F-3B79-5A8B-2656-D785D5BAE2C2}"/>
          </ac:grpSpMkLst>
        </pc:grpChg>
        <pc:grpChg chg="add del mod">
          <ac:chgData name="Ruben Wiersma" userId="3594b430-535d-41be-b63f-97edd20b26ce" providerId="ADAL" clId="{D24C0CE8-08A2-D34F-90EF-4CA5903F0327}" dt="2023-02-28T18:18:54.129" v="2509" actId="478"/>
          <ac:grpSpMkLst>
            <pc:docMk/>
            <pc:sldMasterMk cId="2620391710" sldId="2147483693"/>
            <ac:grpSpMk id="5" creationId="{77DB98B7-C83C-6205-E2D3-5EEE1D364348}"/>
          </ac:grpSpMkLst>
        </pc:grpChg>
        <pc:grpChg chg="add mod">
          <ac:chgData name="Ruben Wiersma" userId="3594b430-535d-41be-b63f-97edd20b26ce" providerId="ADAL" clId="{D24C0CE8-08A2-D34F-90EF-4CA5903F0327}" dt="2023-03-09T20:01:40.571" v="3748" actId="1076"/>
          <ac:grpSpMkLst>
            <pc:docMk/>
            <pc:sldMasterMk cId="2620391710" sldId="2147483693"/>
            <ac:grpSpMk id="9" creationId="{261D3579-26CC-AEBC-9758-FB855BF8862D}"/>
          </ac:grpSpMkLst>
        </pc:grpChg>
        <pc:grpChg chg="add del mod">
          <ac:chgData name="Ruben Wiersma" userId="3594b430-535d-41be-b63f-97edd20b26ce" providerId="ADAL" clId="{D24C0CE8-08A2-D34F-90EF-4CA5903F0327}" dt="2023-03-03T12:43:07.235" v="3558" actId="478"/>
          <ac:grpSpMkLst>
            <pc:docMk/>
            <pc:sldMasterMk cId="2620391710" sldId="2147483693"/>
            <ac:grpSpMk id="10" creationId="{C4E23A0C-B1C5-773C-F0FD-A31659D502DC}"/>
          </ac:grpSpMkLst>
        </pc:grpChg>
        <pc:grpChg chg="add del mod">
          <ac:chgData name="Ruben Wiersma" userId="3594b430-535d-41be-b63f-97edd20b26ce" providerId="ADAL" clId="{D24C0CE8-08A2-D34F-90EF-4CA5903F0327}" dt="2023-03-02T16:14:54.190" v="3292" actId="478"/>
          <ac:grpSpMkLst>
            <pc:docMk/>
            <pc:sldMasterMk cId="2620391710" sldId="2147483693"/>
            <ac:grpSpMk id="10" creationId="{E29DEDDA-836C-EA0A-C76E-77C5E7D1177A}"/>
          </ac:grpSpMkLst>
        </pc:grpChg>
        <pc:grpChg chg="add del mod">
          <ac:chgData name="Ruben Wiersma" userId="3594b430-535d-41be-b63f-97edd20b26ce" providerId="ADAL" clId="{D24C0CE8-08A2-D34F-90EF-4CA5903F0327}" dt="2023-03-03T12:21:28.480" v="3335"/>
          <ac:grpSpMkLst>
            <pc:docMk/>
            <pc:sldMasterMk cId="2620391710" sldId="2147483693"/>
            <ac:grpSpMk id="10" creationId="{F4EFA152-DEF4-7DA3-9E1C-21774E3F68CC}"/>
          </ac:grpSpMkLst>
        </pc:grpChg>
        <pc:grpChg chg="add del mod">
          <ac:chgData name="Ruben Wiersma" userId="3594b430-535d-41be-b63f-97edd20b26ce" providerId="ADAL" clId="{D24C0CE8-08A2-D34F-90EF-4CA5903F0327}" dt="2023-03-02T09:05:47.423" v="2788" actId="478"/>
          <ac:grpSpMkLst>
            <pc:docMk/>
            <pc:sldMasterMk cId="2620391710" sldId="2147483693"/>
            <ac:grpSpMk id="12" creationId="{9AAEC225-6C46-EE76-7002-0ACBE520DB39}"/>
          </ac:grpSpMkLst>
        </pc:grpChg>
        <pc:grpChg chg="add del mod">
          <ac:chgData name="Ruben Wiersma" userId="3594b430-535d-41be-b63f-97edd20b26ce" providerId="ADAL" clId="{D24C0CE8-08A2-D34F-90EF-4CA5903F0327}" dt="2023-03-03T12:33:17.238" v="3454" actId="478"/>
          <ac:grpSpMkLst>
            <pc:docMk/>
            <pc:sldMasterMk cId="2620391710" sldId="2147483693"/>
            <ac:grpSpMk id="19" creationId="{34CEA110-22D6-8620-B1C8-48BCEBF5492C}"/>
          </ac:grpSpMkLst>
        </pc:grpChg>
        <pc:grpChg chg="add del mod">
          <ac:chgData name="Ruben Wiersma" userId="3594b430-535d-41be-b63f-97edd20b26ce" providerId="ADAL" clId="{D24C0CE8-08A2-D34F-90EF-4CA5903F0327}" dt="2023-03-02T09:08:46.436" v="2816" actId="478"/>
          <ac:grpSpMkLst>
            <pc:docMk/>
            <pc:sldMasterMk cId="2620391710" sldId="2147483693"/>
            <ac:grpSpMk id="21" creationId="{2F6B33BF-863E-B948-4B2F-AB094BAA7AEB}"/>
          </ac:grpSpMkLst>
        </pc:grpChg>
        <pc:grpChg chg="add del mod">
          <ac:chgData name="Ruben Wiersma" userId="3594b430-535d-41be-b63f-97edd20b26ce" providerId="ADAL" clId="{D24C0CE8-08A2-D34F-90EF-4CA5903F0327}" dt="2023-02-28T18:28:32.773" v="2764" actId="478"/>
          <ac:grpSpMkLst>
            <pc:docMk/>
            <pc:sldMasterMk cId="2620391710" sldId="2147483693"/>
            <ac:grpSpMk id="21" creationId="{37EA5F28-3E0D-5323-257B-2EA1789DD499}"/>
          </ac:grpSpMkLst>
        </pc:grpChg>
        <pc:grpChg chg="add del mod">
          <ac:chgData name="Ruben Wiersma" userId="3594b430-535d-41be-b63f-97edd20b26ce" providerId="ADAL" clId="{D24C0CE8-08A2-D34F-90EF-4CA5903F0327}" dt="2023-03-02T09:08:56.479" v="2819" actId="478"/>
          <ac:grpSpMkLst>
            <pc:docMk/>
            <pc:sldMasterMk cId="2620391710" sldId="2147483693"/>
            <ac:grpSpMk id="24" creationId="{652F18E7-C940-EEF6-52BA-88AB01FD0243}"/>
          </ac:grpSpMkLst>
        </pc:grpChg>
        <pc:grpChg chg="add del mod">
          <ac:chgData name="Ruben Wiersma" userId="3594b430-535d-41be-b63f-97edd20b26ce" providerId="ADAL" clId="{D24C0CE8-08A2-D34F-90EF-4CA5903F0327}" dt="2023-03-03T12:43:55.272" v="3571" actId="478"/>
          <ac:grpSpMkLst>
            <pc:docMk/>
            <pc:sldMasterMk cId="2620391710" sldId="2147483693"/>
            <ac:grpSpMk id="24" creationId="{A3F3BD4E-C6F1-B12B-61BA-6C6F42C24F5D}"/>
          </ac:grpSpMkLst>
        </pc:grpChg>
        <pc:grpChg chg="add del mod">
          <ac:chgData name="Ruben Wiersma" userId="3594b430-535d-41be-b63f-97edd20b26ce" providerId="ADAL" clId="{D24C0CE8-08A2-D34F-90EF-4CA5903F0327}" dt="2023-03-03T12:22:53.554" v="3374"/>
          <ac:grpSpMkLst>
            <pc:docMk/>
            <pc:sldMasterMk cId="2620391710" sldId="2147483693"/>
            <ac:grpSpMk id="24" creationId="{BAFD899F-E1C7-6ED6-B978-94D477A1DFA7}"/>
          </ac:grpSpMkLst>
        </pc:grpChg>
        <pc:grpChg chg="add del mod">
          <ac:chgData name="Ruben Wiersma" userId="3594b430-535d-41be-b63f-97edd20b26ce" providerId="ADAL" clId="{D24C0CE8-08A2-D34F-90EF-4CA5903F0327}" dt="2023-03-02T09:10:42.152" v="2840" actId="478"/>
          <ac:grpSpMkLst>
            <pc:docMk/>
            <pc:sldMasterMk cId="2620391710" sldId="2147483693"/>
            <ac:grpSpMk id="27" creationId="{411AD633-26CE-9587-EC30-4F0912A9D71A}"/>
          </ac:grpSpMkLst>
        </pc:grpChg>
        <pc:grpChg chg="add del mod">
          <ac:chgData name="Ruben Wiersma" userId="3594b430-535d-41be-b63f-97edd20b26ce" providerId="ADAL" clId="{D24C0CE8-08A2-D34F-90EF-4CA5903F0327}" dt="2023-03-03T12:25:23.426" v="3421"/>
          <ac:grpSpMkLst>
            <pc:docMk/>
            <pc:sldMasterMk cId="2620391710" sldId="2147483693"/>
            <ac:grpSpMk id="29" creationId="{384844C8-979D-B92E-DB2F-60D227DA6004}"/>
          </ac:grpSpMkLst>
        </pc:grpChg>
        <pc:grpChg chg="add del mod">
          <ac:chgData name="Ruben Wiersma" userId="3594b430-535d-41be-b63f-97edd20b26ce" providerId="ADAL" clId="{D24C0CE8-08A2-D34F-90EF-4CA5903F0327}" dt="2023-03-03T12:45:43.268" v="3582" actId="478"/>
          <ac:grpSpMkLst>
            <pc:docMk/>
            <pc:sldMasterMk cId="2620391710" sldId="2147483693"/>
            <ac:grpSpMk id="29" creationId="{8DE55297-6994-B321-3BAD-7571F9339718}"/>
          </ac:grpSpMkLst>
        </pc:grpChg>
        <pc:grpChg chg="del mod">
          <ac:chgData name="Ruben Wiersma" userId="3594b430-535d-41be-b63f-97edd20b26ce" providerId="ADAL" clId="{D24C0CE8-08A2-D34F-90EF-4CA5903F0327}" dt="2023-02-28T17:40:29.775" v="1546" actId="478"/>
          <ac:grpSpMkLst>
            <pc:docMk/>
            <pc:sldMasterMk cId="2620391710" sldId="2147483693"/>
            <ac:grpSpMk id="29" creationId="{FA34A43A-69D9-93E3-2F75-6A5A23AF31FE}"/>
          </ac:grpSpMkLst>
        </pc:grpChg>
        <pc:grpChg chg="add del mod">
          <ac:chgData name="Ruben Wiersma" userId="3594b430-535d-41be-b63f-97edd20b26ce" providerId="ADAL" clId="{D24C0CE8-08A2-D34F-90EF-4CA5903F0327}" dt="2023-03-02T09:11:32.848" v="2874" actId="478"/>
          <ac:grpSpMkLst>
            <pc:docMk/>
            <pc:sldMasterMk cId="2620391710" sldId="2147483693"/>
            <ac:grpSpMk id="30" creationId="{89F1D525-FF6C-1E92-9E57-49892495E062}"/>
          </ac:grpSpMkLst>
        </pc:grpChg>
        <pc:grpChg chg="add del mod">
          <ac:chgData name="Ruben Wiersma" userId="3594b430-535d-41be-b63f-97edd20b26ce" providerId="ADAL" clId="{D24C0CE8-08A2-D34F-90EF-4CA5903F0327}" dt="2023-03-02T09:12:29.777" v="2877" actId="478"/>
          <ac:grpSpMkLst>
            <pc:docMk/>
            <pc:sldMasterMk cId="2620391710" sldId="2147483693"/>
            <ac:grpSpMk id="33" creationId="{5196F2B2-4BFB-60BE-32BC-8E719DD96F13}"/>
          </ac:grpSpMkLst>
        </pc:grpChg>
        <pc:grpChg chg="add del mod">
          <ac:chgData name="Ruben Wiersma" userId="3594b430-535d-41be-b63f-97edd20b26ce" providerId="ADAL" clId="{D24C0CE8-08A2-D34F-90EF-4CA5903F0327}" dt="2023-03-03T12:47:47.056" v="3587" actId="478"/>
          <ac:grpSpMkLst>
            <pc:docMk/>
            <pc:sldMasterMk cId="2620391710" sldId="2147483693"/>
            <ac:grpSpMk id="34" creationId="{6F6B88FF-4A4A-D935-BAA6-335A03E34F76}"/>
          </ac:grpSpMkLst>
        </pc:grpChg>
        <pc:grpChg chg="add del mod">
          <ac:chgData name="Ruben Wiersma" userId="3594b430-535d-41be-b63f-97edd20b26ce" providerId="ADAL" clId="{D24C0CE8-08A2-D34F-90EF-4CA5903F0327}" dt="2023-03-02T09:14:09.090" v="2899" actId="478"/>
          <ac:grpSpMkLst>
            <pc:docMk/>
            <pc:sldMasterMk cId="2620391710" sldId="2147483693"/>
            <ac:grpSpMk id="36" creationId="{A6632B71-42CA-99A3-8AF0-9EF06C0EE60F}"/>
          </ac:grpSpMkLst>
        </pc:grpChg>
        <pc:grpChg chg="add del mod">
          <ac:chgData name="Ruben Wiersma" userId="3594b430-535d-41be-b63f-97edd20b26ce" providerId="ADAL" clId="{D24C0CE8-08A2-D34F-90EF-4CA5903F0327}" dt="2023-03-02T16:11:37.197" v="3255" actId="478"/>
          <ac:grpSpMkLst>
            <pc:docMk/>
            <pc:sldMasterMk cId="2620391710" sldId="2147483693"/>
            <ac:grpSpMk id="39" creationId="{38759F7D-1011-4DFF-CC88-1C4917199394}"/>
          </ac:grpSpMkLst>
        </pc:grpChg>
        <pc:grpChg chg="add del mod">
          <ac:chgData name="Ruben Wiersma" userId="3594b430-535d-41be-b63f-97edd20b26ce" providerId="ADAL" clId="{D24C0CE8-08A2-D34F-90EF-4CA5903F0327}" dt="2023-03-09T19:58:04.794" v="3741" actId="478"/>
          <ac:grpSpMkLst>
            <pc:docMk/>
            <pc:sldMasterMk cId="2620391710" sldId="2147483693"/>
            <ac:grpSpMk id="39" creationId="{A5AD0191-ACA6-3DE9-341D-5477ECD3B04B}"/>
          </ac:grpSpMkLst>
        </pc:grpChg>
        <pc:picChg chg="add del mod">
          <ac:chgData name="Ruben Wiersma" userId="3594b430-535d-41be-b63f-97edd20b26ce" providerId="ADAL" clId="{D24C0CE8-08A2-D34F-90EF-4CA5903F0327}" dt="2023-03-02T13:26:15.365" v="2911"/>
          <ac:picMkLst>
            <pc:docMk/>
            <pc:sldMasterMk cId="2620391710" sldId="2147483693"/>
            <ac:picMk id="2" creationId="{42344BAA-454B-C813-5FD6-CEC0F976F791}"/>
          </ac:picMkLst>
        </pc:picChg>
        <pc:picChg chg="add del mod">
          <ac:chgData name="Ruben Wiersma" userId="3594b430-535d-41be-b63f-97edd20b26ce" providerId="ADAL" clId="{D24C0CE8-08A2-D34F-90EF-4CA5903F0327}" dt="2023-02-28T17:28:54.701" v="911" actId="478"/>
          <ac:picMkLst>
            <pc:docMk/>
            <pc:sldMasterMk cId="2620391710" sldId="2147483693"/>
            <ac:picMk id="2" creationId="{B4FDC2F2-36DF-C9B5-8302-9B165C256733}"/>
          </ac:picMkLst>
        </pc:picChg>
        <pc:picChg chg="mod">
          <ac:chgData name="Ruben Wiersma" userId="3594b430-535d-41be-b63f-97edd20b26ce" providerId="ADAL" clId="{D24C0CE8-08A2-D34F-90EF-4CA5903F0327}" dt="2023-03-09T19:58:05.179" v="3742"/>
          <ac:picMkLst>
            <pc:docMk/>
            <pc:sldMasterMk cId="2620391710" sldId="2147483693"/>
            <ac:picMk id="8" creationId="{133D204F-24E2-4E4C-60FA-B3899A3EAF81}"/>
          </ac:picMkLst>
        </pc:picChg>
        <pc:picChg chg="mod">
          <ac:chgData name="Ruben Wiersma" userId="3594b430-535d-41be-b63f-97edd20b26ce" providerId="ADAL" clId="{D24C0CE8-08A2-D34F-90EF-4CA5903F0327}" dt="2023-03-02T16:11:37.416" v="3256"/>
          <ac:picMkLst>
            <pc:docMk/>
            <pc:sldMasterMk cId="2620391710" sldId="2147483693"/>
            <ac:picMk id="9" creationId="{089A36E5-BF68-FF00-28F8-72876CFC85B4}"/>
          </ac:picMkLst>
        </pc:picChg>
        <pc:picChg chg="mod">
          <ac:chgData name="Ruben Wiersma" userId="3594b430-535d-41be-b63f-97edd20b26ce" providerId="ADAL" clId="{D24C0CE8-08A2-D34F-90EF-4CA5903F0327}" dt="2023-03-03T12:21:01.002" v="3331"/>
          <ac:picMkLst>
            <pc:docMk/>
            <pc:sldMasterMk cId="2620391710" sldId="2147483693"/>
            <ac:picMk id="9" creationId="{C89605AD-FFA8-A297-DB3E-BFAAA135714E}"/>
          </ac:picMkLst>
        </pc:picChg>
        <pc:picChg chg="mod">
          <ac:chgData name="Ruben Wiersma" userId="3594b430-535d-41be-b63f-97edd20b26ce" providerId="ADAL" clId="{D24C0CE8-08A2-D34F-90EF-4CA5903F0327}" dt="2023-03-03T12:34:35.925" v="3462" actId="1076"/>
          <ac:picMkLst>
            <pc:docMk/>
            <pc:sldMasterMk cId="2620391710" sldId="2147483693"/>
            <ac:picMk id="9" creationId="{E13EDFC3-CFE0-AEBD-429D-053417C07A68}"/>
          </ac:picMkLst>
        </pc:picChg>
        <pc:picChg chg="mod">
          <ac:chgData name="Ruben Wiersma" userId="3594b430-535d-41be-b63f-97edd20b26ce" providerId="ADAL" clId="{D24C0CE8-08A2-D34F-90EF-4CA5903F0327}" dt="2023-02-28T18:28:33.053" v="2765"/>
          <ac:picMkLst>
            <pc:docMk/>
            <pc:sldMasterMk cId="2620391710" sldId="2147483693"/>
            <ac:picMk id="10" creationId="{3C8341FA-6A3C-502D-E1C9-A3115385954A}"/>
          </ac:picMkLst>
        </pc:picChg>
        <pc:picChg chg="mod">
          <ac:chgData name="Ruben Wiersma" userId="3594b430-535d-41be-b63f-97edd20b26ce" providerId="ADAL" clId="{D24C0CE8-08A2-D34F-90EF-4CA5903F0327}" dt="2023-02-28T17:40:29.992" v="1547"/>
          <ac:picMkLst>
            <pc:docMk/>
            <pc:sldMasterMk cId="2620391710" sldId="2147483693"/>
            <ac:picMk id="12" creationId="{AB3CBD42-2349-9388-F7C0-047357DA8C47}"/>
          </ac:picMkLst>
        </pc:picChg>
        <pc:picChg chg="mod">
          <ac:chgData name="Ruben Wiersma" userId="3594b430-535d-41be-b63f-97edd20b26ce" providerId="ADAL" clId="{D24C0CE8-08A2-D34F-90EF-4CA5903F0327}" dt="2023-03-09T20:01:38.210" v="3746" actId="1035"/>
          <ac:picMkLst>
            <pc:docMk/>
            <pc:sldMasterMk cId="2620391710" sldId="2147483693"/>
            <ac:picMk id="15" creationId="{DACFBEF6-40D0-06C7-7C3B-4D04FD900DD2}"/>
          </ac:picMkLst>
        </pc:picChg>
        <pc:picChg chg="mod">
          <ac:chgData name="Ruben Wiersma" userId="3594b430-535d-41be-b63f-97edd20b26ce" providerId="ADAL" clId="{D24C0CE8-08A2-D34F-90EF-4CA5903F0327}" dt="2023-03-02T16:13:53.610" v="3280"/>
          <ac:picMkLst>
            <pc:docMk/>
            <pc:sldMasterMk cId="2620391710" sldId="2147483693"/>
            <ac:picMk id="17" creationId="{561E9BCE-44D7-86FD-9EFD-67197D3BB577}"/>
          </ac:picMkLst>
        </pc:picChg>
        <pc:picChg chg="mod">
          <ac:chgData name="Ruben Wiersma" userId="3594b430-535d-41be-b63f-97edd20b26ce" providerId="ADAL" clId="{D24C0CE8-08A2-D34F-90EF-4CA5903F0327}" dt="2023-03-03T12:21:02.397" v="3334"/>
          <ac:picMkLst>
            <pc:docMk/>
            <pc:sldMasterMk cId="2620391710" sldId="2147483693"/>
            <ac:picMk id="17" creationId="{9183A23E-105A-E4C3-2335-002966DC3213}"/>
          </ac:picMkLst>
        </pc:picChg>
        <pc:picChg chg="mod">
          <ac:chgData name="Ruben Wiersma" userId="3594b430-535d-41be-b63f-97edd20b26ce" providerId="ADAL" clId="{D24C0CE8-08A2-D34F-90EF-4CA5903F0327}" dt="2023-03-03T12:36:26.909" v="3465"/>
          <ac:picMkLst>
            <pc:docMk/>
            <pc:sldMasterMk cId="2620391710" sldId="2147483693"/>
            <ac:picMk id="17" creationId="{F055BB74-76E5-7209-D615-73CE0A3ABDD3}"/>
          </ac:picMkLst>
        </pc:picChg>
        <pc:picChg chg="mod">
          <ac:chgData name="Ruben Wiersma" userId="3594b430-535d-41be-b63f-97edd20b26ce" providerId="ADAL" clId="{D24C0CE8-08A2-D34F-90EF-4CA5903F0327}" dt="2023-02-28T17:28:52.903" v="910" actId="14100"/>
          <ac:picMkLst>
            <pc:docMk/>
            <pc:sldMasterMk cId="2620391710" sldId="2147483693"/>
            <ac:picMk id="18" creationId="{2FAA94BF-A1D1-B10E-3E66-340E85CB7849}"/>
          </ac:picMkLst>
        </pc:picChg>
        <pc:picChg chg="mod">
          <ac:chgData name="Ruben Wiersma" userId="3594b430-535d-41be-b63f-97edd20b26ce" providerId="ADAL" clId="{D24C0CE8-08A2-D34F-90EF-4CA5903F0327}" dt="2023-03-02T09:03:11.408" v="2772"/>
          <ac:picMkLst>
            <pc:docMk/>
            <pc:sldMasterMk cId="2620391710" sldId="2147483693"/>
            <ac:picMk id="20" creationId="{92CB400F-E8FD-A554-59BD-4521C952AF7C}"/>
          </ac:picMkLst>
        </pc:picChg>
        <pc:picChg chg="mod">
          <ac:chgData name="Ruben Wiersma" userId="3594b430-535d-41be-b63f-97edd20b26ce" providerId="ADAL" clId="{D24C0CE8-08A2-D34F-90EF-4CA5903F0327}" dt="2023-02-28T18:18:54.363" v="2510"/>
          <ac:picMkLst>
            <pc:docMk/>
            <pc:sldMasterMk cId="2620391710" sldId="2147483693"/>
            <ac:picMk id="20" creationId="{FBB14BCF-5570-531E-0635-6BB79456E9AF}"/>
          </ac:picMkLst>
        </pc:picChg>
        <pc:picChg chg="mod">
          <ac:chgData name="Ruben Wiersma" userId="3594b430-535d-41be-b63f-97edd20b26ce" providerId="ADAL" clId="{D24C0CE8-08A2-D34F-90EF-4CA5903F0327}" dt="2023-03-02T09:05:47.731" v="2789"/>
          <ac:picMkLst>
            <pc:docMk/>
            <pc:sldMasterMk cId="2620391710" sldId="2147483693"/>
            <ac:picMk id="23" creationId="{7072A9D9-C72C-EAAE-5A99-C98B0A01E229}"/>
          </ac:picMkLst>
        </pc:picChg>
        <pc:picChg chg="mod">
          <ac:chgData name="Ruben Wiersma" userId="3594b430-535d-41be-b63f-97edd20b26ce" providerId="ADAL" clId="{D24C0CE8-08A2-D34F-90EF-4CA5903F0327}" dt="2023-03-02T16:14:54.384" v="3293"/>
          <ac:picMkLst>
            <pc:docMk/>
            <pc:sldMasterMk cId="2620391710" sldId="2147483693"/>
            <ac:picMk id="23" creationId="{A9E8A017-FC41-86DD-E8D5-09C91D794DE2}"/>
          </ac:picMkLst>
        </pc:picChg>
        <pc:picChg chg="mod">
          <ac:chgData name="Ruben Wiersma" userId="3594b430-535d-41be-b63f-97edd20b26ce" providerId="ADAL" clId="{D24C0CE8-08A2-D34F-90EF-4CA5903F0327}" dt="2023-03-02T09:08:46.705" v="2817"/>
          <ac:picMkLst>
            <pc:docMk/>
            <pc:sldMasterMk cId="2620391710" sldId="2147483693"/>
            <ac:picMk id="26" creationId="{399ADCE9-430E-AB75-432B-DB4DDCD7BE5E}"/>
          </ac:picMkLst>
        </pc:picChg>
        <pc:picChg chg="mod">
          <ac:chgData name="Ruben Wiersma" userId="3594b430-535d-41be-b63f-97edd20b26ce" providerId="ADAL" clId="{D24C0CE8-08A2-D34F-90EF-4CA5903F0327}" dt="2023-02-28T18:19:31.908" v="2517"/>
          <ac:picMkLst>
            <pc:docMk/>
            <pc:sldMasterMk cId="2620391710" sldId="2147483693"/>
            <ac:picMk id="26" creationId="{54F18DEE-18FD-B319-E599-34C4D93DDB9F}"/>
          </ac:picMkLst>
        </pc:picChg>
        <pc:picChg chg="mod">
          <ac:chgData name="Ruben Wiersma" userId="3594b430-535d-41be-b63f-97edd20b26ce" providerId="ADAL" clId="{D24C0CE8-08A2-D34F-90EF-4CA5903F0327}" dt="2023-03-03T12:43:34.429" v="3562" actId="1076"/>
          <ac:picMkLst>
            <pc:docMk/>
            <pc:sldMasterMk cId="2620391710" sldId="2147483693"/>
            <ac:picMk id="28" creationId="{10A8992F-3331-779F-7C6A-EB83C0808F15}"/>
          </ac:picMkLst>
        </pc:picChg>
        <pc:picChg chg="mod">
          <ac:chgData name="Ruben Wiersma" userId="3594b430-535d-41be-b63f-97edd20b26ce" providerId="ADAL" clId="{D24C0CE8-08A2-D34F-90EF-4CA5903F0327}" dt="2023-03-03T12:22:50.754" v="3373"/>
          <ac:picMkLst>
            <pc:docMk/>
            <pc:sldMasterMk cId="2620391710" sldId="2147483693"/>
            <ac:picMk id="28" creationId="{F1153BFB-61DE-C1BB-BF1B-826E29D5AE08}"/>
          </ac:picMkLst>
        </pc:picChg>
        <pc:picChg chg="mod">
          <ac:chgData name="Ruben Wiersma" userId="3594b430-535d-41be-b63f-97edd20b26ce" providerId="ADAL" clId="{D24C0CE8-08A2-D34F-90EF-4CA5903F0327}" dt="2023-03-02T09:08:56.694" v="2820"/>
          <ac:picMkLst>
            <pc:docMk/>
            <pc:sldMasterMk cId="2620391710" sldId="2147483693"/>
            <ac:picMk id="29" creationId="{7F28E378-56B8-C122-1F83-1E73AA5E8CC1}"/>
          </ac:picMkLst>
        </pc:picChg>
        <pc:picChg chg="mod">
          <ac:chgData name="Ruben Wiersma" userId="3594b430-535d-41be-b63f-97edd20b26ce" providerId="ADAL" clId="{D24C0CE8-08A2-D34F-90EF-4CA5903F0327}" dt="2023-03-02T09:10:42.365" v="2841"/>
          <ac:picMkLst>
            <pc:docMk/>
            <pc:sldMasterMk cId="2620391710" sldId="2147483693"/>
            <ac:picMk id="32" creationId="{6CE36BAC-2F27-F82C-C91B-4C64BD98486F}"/>
          </ac:picMkLst>
        </pc:picChg>
        <pc:picChg chg="mod">
          <ac:chgData name="Ruben Wiersma" userId="3594b430-535d-41be-b63f-97edd20b26ce" providerId="ADAL" clId="{D24C0CE8-08A2-D34F-90EF-4CA5903F0327}" dt="2023-03-03T12:24:57.348" v="3420"/>
          <ac:picMkLst>
            <pc:docMk/>
            <pc:sldMasterMk cId="2620391710" sldId="2147483693"/>
            <ac:picMk id="33" creationId="{0A25F0E0-7064-9197-6019-E42D4B8EFEB4}"/>
          </ac:picMkLst>
        </pc:picChg>
        <pc:picChg chg="mod">
          <ac:chgData name="Ruben Wiersma" userId="3594b430-535d-41be-b63f-97edd20b26ce" providerId="ADAL" clId="{D24C0CE8-08A2-D34F-90EF-4CA5903F0327}" dt="2023-03-03T12:43:55.496" v="3572"/>
          <ac:picMkLst>
            <pc:docMk/>
            <pc:sldMasterMk cId="2620391710" sldId="2147483693"/>
            <ac:picMk id="33" creationId="{91ABB93A-D067-AE96-860D-8F88A0325CFF}"/>
          </ac:picMkLst>
        </pc:picChg>
        <pc:picChg chg="mod">
          <ac:chgData name="Ruben Wiersma" userId="3594b430-535d-41be-b63f-97edd20b26ce" providerId="ADAL" clId="{D24C0CE8-08A2-D34F-90EF-4CA5903F0327}" dt="2023-03-02T09:11:33.041" v="2875"/>
          <ac:picMkLst>
            <pc:docMk/>
            <pc:sldMasterMk cId="2620391710" sldId="2147483693"/>
            <ac:picMk id="35" creationId="{63DEAB8F-0C71-5791-C726-4DB4008AB948}"/>
          </ac:picMkLst>
        </pc:picChg>
        <pc:picChg chg="mod">
          <ac:chgData name="Ruben Wiersma" userId="3594b430-535d-41be-b63f-97edd20b26ce" providerId="ADAL" clId="{D24C0CE8-08A2-D34F-90EF-4CA5903F0327}" dt="2023-03-03T12:45:43.525" v="3583"/>
          <ac:picMkLst>
            <pc:docMk/>
            <pc:sldMasterMk cId="2620391710" sldId="2147483693"/>
            <ac:picMk id="38" creationId="{C59C267E-0088-643C-496B-936BA15B6C8D}"/>
          </ac:picMkLst>
        </pc:picChg>
        <pc:picChg chg="mod">
          <ac:chgData name="Ruben Wiersma" userId="3594b430-535d-41be-b63f-97edd20b26ce" providerId="ADAL" clId="{D24C0CE8-08A2-D34F-90EF-4CA5903F0327}" dt="2023-03-02T09:12:30.052" v="2878"/>
          <ac:picMkLst>
            <pc:docMk/>
            <pc:sldMasterMk cId="2620391710" sldId="2147483693"/>
            <ac:picMk id="38" creationId="{C9FAE3C9-ECA3-0ABB-3957-DFAD6834DDE5}"/>
          </ac:picMkLst>
        </pc:picChg>
        <pc:picChg chg="add del mod topLvl">
          <ac:chgData name="Ruben Wiersma" userId="3594b430-535d-41be-b63f-97edd20b26ce" providerId="ADAL" clId="{D24C0CE8-08A2-D34F-90EF-4CA5903F0327}" dt="2023-03-02T13:26:23.934" v="2913" actId="14826"/>
          <ac:picMkLst>
            <pc:docMk/>
            <pc:sldMasterMk cId="2620391710" sldId="2147483693"/>
            <ac:picMk id="41" creationId="{40F12DA9-831B-0173-AF39-B5AAE4FBC5F9}"/>
          </ac:picMkLst>
        </pc:picChg>
        <pc:picChg chg="mod">
          <ac:chgData name="Ruben Wiersma" userId="3594b430-535d-41be-b63f-97edd20b26ce" providerId="ADAL" clId="{D24C0CE8-08A2-D34F-90EF-4CA5903F0327}" dt="2023-03-03T12:49:56.161" v="3602" actId="1035"/>
          <ac:picMkLst>
            <pc:docMk/>
            <pc:sldMasterMk cId="2620391710" sldId="2147483693"/>
            <ac:picMk id="43" creationId="{B0676566-D905-A718-9D17-7EA68DEFFADA}"/>
          </ac:picMkLst>
        </pc:picChg>
        <pc:cxnChg chg="mod">
          <ac:chgData name="Ruben Wiersma" userId="3594b430-535d-41be-b63f-97edd20b26ce" providerId="ADAL" clId="{D24C0CE8-08A2-D34F-90EF-4CA5903F0327}" dt="2023-02-28T17:27:56.743" v="872" actId="208"/>
          <ac:cxnSpMkLst>
            <pc:docMk/>
            <pc:sldMasterMk cId="2620391710" sldId="2147483693"/>
            <ac:cxnSpMk id="13" creationId="{9E416190-7408-203E-775E-5ECBBB5A60F2}"/>
          </ac:cxnSpMkLst>
        </pc:cxnChg>
        <pc:sldLayoutChg chg="addSp delSp modSp">
          <pc:chgData name="Ruben Wiersma" userId="3594b430-535d-41be-b63f-97edd20b26ce" providerId="ADAL" clId="{D24C0CE8-08A2-D34F-90EF-4CA5903F0327}" dt="2023-02-28T17:29:11.191" v="916" actId="207"/>
          <pc:sldLayoutMkLst>
            <pc:docMk/>
            <pc:sldMasterMk cId="2620391710" sldId="2147483693"/>
            <pc:sldLayoutMk cId="1340041" sldId="2147483694"/>
          </pc:sldLayoutMkLst>
          <pc:spChg chg="add del mod">
            <ac:chgData name="Ruben Wiersma" userId="3594b430-535d-41be-b63f-97edd20b26ce" providerId="ADAL" clId="{D24C0CE8-08A2-D34F-90EF-4CA5903F0327}" dt="2023-02-28T17:29:06.338" v="914"/>
            <ac:spMkLst>
              <pc:docMk/>
              <pc:sldMasterMk cId="2620391710" sldId="2147483693"/>
              <pc:sldLayoutMk cId="1340041" sldId="2147483694"/>
              <ac:spMk id="6" creationId="{B0FBB6F3-B569-C0E8-3116-F2DD56745C07}"/>
            </ac:spMkLst>
          </pc:spChg>
          <pc:spChg chg="add del mod">
            <ac:chgData name="Ruben Wiersma" userId="3594b430-535d-41be-b63f-97edd20b26ce" providerId="ADAL" clId="{D24C0CE8-08A2-D34F-90EF-4CA5903F0327}" dt="2023-02-28T17:29:11.191" v="916" actId="207"/>
            <ac:spMkLst>
              <pc:docMk/>
              <pc:sldMasterMk cId="2620391710" sldId="2147483693"/>
              <pc:sldLayoutMk cId="1340041" sldId="2147483694"/>
              <ac:spMk id="7" creationId="{348104FC-B4D1-86CD-0C6B-C9C9EB1B3D8E}"/>
            </ac:spMkLst>
          </pc:spChg>
          <pc:spChg chg="mod">
            <ac:chgData name="Ruben Wiersma" userId="3594b430-535d-41be-b63f-97edd20b26ce" providerId="ADAL" clId="{D24C0CE8-08A2-D34F-90EF-4CA5903F0327}" dt="2023-02-28T17:29:11.191" v="916" actId="207"/>
            <ac:spMkLst>
              <pc:docMk/>
              <pc:sldMasterMk cId="2620391710" sldId="2147483693"/>
              <pc:sldLayoutMk cId="1340041" sldId="2147483694"/>
              <ac:spMk id="8" creationId="{0D2B7CE0-CFE9-58F9-D9F4-955B2A4F6CDC}"/>
            </ac:spMkLst>
          </pc:spChg>
        </pc:sldLayoutChg>
        <pc:sldLayoutChg chg="addSp delSp modSp mod">
          <pc:chgData name="Ruben Wiersma" userId="3594b430-535d-41be-b63f-97edd20b26ce" providerId="ADAL" clId="{D24C0CE8-08A2-D34F-90EF-4CA5903F0327}" dt="2023-02-28T17:41:46.770" v="1557" actId="6014"/>
          <pc:sldLayoutMkLst>
            <pc:docMk/>
            <pc:sldMasterMk cId="2620391710" sldId="2147483693"/>
            <pc:sldLayoutMk cId="661249256" sldId="2147483695"/>
          </pc:sldLayoutMkLst>
          <pc:spChg chg="add del mod">
            <ac:chgData name="Ruben Wiersma" userId="3594b430-535d-41be-b63f-97edd20b26ce" providerId="ADAL" clId="{D24C0CE8-08A2-D34F-90EF-4CA5903F0327}" dt="2023-02-28T17:37:01.014" v="1349"/>
            <ac:spMkLst>
              <pc:docMk/>
              <pc:sldMasterMk cId="2620391710" sldId="2147483693"/>
              <pc:sldLayoutMk cId="661249256" sldId="2147483695"/>
              <ac:spMk id="5" creationId="{F4ECC9CB-663B-CE6C-5FDD-3C7BC6B43756}"/>
            </ac:spMkLst>
          </pc:spChg>
          <pc:spChg chg="add del mod">
            <ac:chgData name="Ruben Wiersma" userId="3594b430-535d-41be-b63f-97edd20b26ce" providerId="ADAL" clId="{D24C0CE8-08A2-D34F-90EF-4CA5903F0327}" dt="2023-02-28T17:37:01.014" v="1349"/>
            <ac:spMkLst>
              <pc:docMk/>
              <pc:sldMasterMk cId="2620391710" sldId="2147483693"/>
              <pc:sldLayoutMk cId="661249256" sldId="2147483695"/>
              <ac:spMk id="8" creationId="{6A2D2E27-AFB9-8096-0C91-4FF002B814B2}"/>
            </ac:spMkLst>
          </pc:spChg>
          <pc:picChg chg="add del mod">
            <ac:chgData name="Ruben Wiersma" userId="3594b430-535d-41be-b63f-97edd20b26ce" providerId="ADAL" clId="{D24C0CE8-08A2-D34F-90EF-4CA5903F0327}" dt="2023-02-28T17:37:01.014" v="1349"/>
            <ac:picMkLst>
              <pc:docMk/>
              <pc:sldMasterMk cId="2620391710" sldId="2147483693"/>
              <pc:sldLayoutMk cId="661249256" sldId="2147483695"/>
              <ac:picMk id="2" creationId="{B4C6B202-4A50-3CDF-915F-8C0BA70AAA1E}"/>
            </ac:picMkLst>
          </pc:picChg>
          <pc:cxnChg chg="add del mod">
            <ac:chgData name="Ruben Wiersma" userId="3594b430-535d-41be-b63f-97edd20b26ce" providerId="ADAL" clId="{D24C0CE8-08A2-D34F-90EF-4CA5903F0327}" dt="2023-02-28T17:37:01.014" v="1349"/>
            <ac:cxnSpMkLst>
              <pc:docMk/>
              <pc:sldMasterMk cId="2620391710" sldId="2147483693"/>
              <pc:sldLayoutMk cId="661249256" sldId="2147483695"/>
              <ac:cxnSpMk id="9" creationId="{98891FC1-3B6F-EAAD-1626-55C972D3B0B1}"/>
            </ac:cxnSpMkLst>
          </pc:cxnChg>
        </pc:sldLayoutChg>
        <pc:sldLayoutChg chg="addSp delSp modSp mod setBg">
          <pc:chgData name="Ruben Wiersma" userId="3594b430-535d-41be-b63f-97edd20b26ce" providerId="ADAL" clId="{D24C0CE8-08A2-D34F-90EF-4CA5903F0327}" dt="2023-02-28T18:22:30.930" v="2538" actId="1076"/>
          <pc:sldLayoutMkLst>
            <pc:docMk/>
            <pc:sldMasterMk cId="2620391710" sldId="2147483693"/>
            <pc:sldLayoutMk cId="783146578" sldId="2147483696"/>
          </pc:sldLayoutMkLst>
          <pc:spChg chg="del">
            <ac:chgData name="Ruben Wiersma" userId="3594b430-535d-41be-b63f-97edd20b26ce" providerId="ADAL" clId="{D24C0CE8-08A2-D34F-90EF-4CA5903F0327}" dt="2023-02-28T18:20:37.649" v="2529" actId="478"/>
            <ac:spMkLst>
              <pc:docMk/>
              <pc:sldMasterMk cId="2620391710" sldId="2147483693"/>
              <pc:sldLayoutMk cId="783146578" sldId="2147483696"/>
              <ac:spMk id="2" creationId="{DE109B8C-9C29-B540-4A09-6D82B40032AA}"/>
            </ac:spMkLst>
          </pc:spChg>
          <pc:spChg chg="del">
            <ac:chgData name="Ruben Wiersma" userId="3594b430-535d-41be-b63f-97edd20b26ce" providerId="ADAL" clId="{D24C0CE8-08A2-D34F-90EF-4CA5903F0327}" dt="2023-02-28T18:20:37.649" v="2529" actId="478"/>
            <ac:spMkLst>
              <pc:docMk/>
              <pc:sldMasterMk cId="2620391710" sldId="2147483693"/>
              <pc:sldLayoutMk cId="783146578" sldId="2147483696"/>
              <ac:spMk id="3" creationId="{512857C7-FE0A-41D5-9CDD-28D00B4E99D3}"/>
            </ac:spMkLst>
          </pc:spChg>
          <pc:spChg chg="add mod">
            <ac:chgData name="Ruben Wiersma" userId="3594b430-535d-41be-b63f-97edd20b26ce" providerId="ADAL" clId="{D24C0CE8-08A2-D34F-90EF-4CA5903F0327}" dt="2023-02-28T18:20:41.308" v="2531" actId="207"/>
            <ac:spMkLst>
              <pc:docMk/>
              <pc:sldMasterMk cId="2620391710" sldId="2147483693"/>
              <pc:sldLayoutMk cId="783146578" sldId="2147483696"/>
              <ac:spMk id="5" creationId="{29998817-DBC8-CED3-449F-A3D4A6301423}"/>
            </ac:spMkLst>
          </pc:spChg>
          <pc:spChg chg="add mod">
            <ac:chgData name="Ruben Wiersma" userId="3594b430-535d-41be-b63f-97edd20b26ce" providerId="ADAL" clId="{D24C0CE8-08A2-D34F-90EF-4CA5903F0327}" dt="2023-02-28T18:22:30.930" v="2538" actId="1076"/>
            <ac:spMkLst>
              <pc:docMk/>
              <pc:sldMasterMk cId="2620391710" sldId="2147483693"/>
              <pc:sldLayoutMk cId="783146578" sldId="2147483696"/>
              <ac:spMk id="7" creationId="{A0754980-BE98-5773-8D90-AFFBC3B2B531}"/>
            </ac:spMkLst>
          </pc:spChg>
        </pc:sldLayoutChg>
        <pc:sldLayoutChg chg="del">
          <pc:chgData name="Ruben Wiersma" userId="3594b430-535d-41be-b63f-97edd20b26ce" providerId="ADAL" clId="{D24C0CE8-08A2-D34F-90EF-4CA5903F0327}" dt="2023-02-28T17:41:50.637" v="1558" actId="2696"/>
          <pc:sldLayoutMkLst>
            <pc:docMk/>
            <pc:sldMasterMk cId="2620391710" sldId="2147483693"/>
            <pc:sldLayoutMk cId="4252695082" sldId="2147483697"/>
          </pc:sldLayoutMkLst>
        </pc:sldLayoutChg>
        <pc:sldLayoutChg chg="del">
          <pc:chgData name="Ruben Wiersma" userId="3594b430-535d-41be-b63f-97edd20b26ce" providerId="ADAL" clId="{D24C0CE8-08A2-D34F-90EF-4CA5903F0327}" dt="2023-02-28T17:41:51.206" v="1559" actId="2696"/>
          <pc:sldLayoutMkLst>
            <pc:docMk/>
            <pc:sldMasterMk cId="2620391710" sldId="2147483693"/>
            <pc:sldLayoutMk cId="3473150417" sldId="2147483698"/>
          </pc:sldLayoutMkLst>
        </pc:sldLayoutChg>
        <pc:sldLayoutChg chg="mod">
          <pc:chgData name="Ruben Wiersma" userId="3594b430-535d-41be-b63f-97edd20b26ce" providerId="ADAL" clId="{D24C0CE8-08A2-D34F-90EF-4CA5903F0327}" dt="2023-02-28T17:41:57.299" v="1560" actId="6014"/>
          <pc:sldLayoutMkLst>
            <pc:docMk/>
            <pc:sldMasterMk cId="2620391710" sldId="2147483693"/>
            <pc:sldLayoutMk cId="634589780" sldId="2147483699"/>
          </pc:sldLayoutMkLst>
        </pc:sldLayoutChg>
        <pc:sldLayoutChg chg="mod">
          <pc:chgData name="Ruben Wiersma" userId="3594b430-535d-41be-b63f-97edd20b26ce" providerId="ADAL" clId="{D24C0CE8-08A2-D34F-90EF-4CA5903F0327}" dt="2023-02-28T17:42:06.818" v="1561" actId="6014"/>
          <pc:sldLayoutMkLst>
            <pc:docMk/>
            <pc:sldMasterMk cId="2620391710" sldId="2147483693"/>
            <pc:sldLayoutMk cId="383132091" sldId="2147483700"/>
          </pc:sldLayoutMkLst>
        </pc:sldLayoutChg>
        <pc:sldLayoutChg chg="modSp mod">
          <pc:chgData name="Ruben Wiersma" userId="3594b430-535d-41be-b63f-97edd20b26ce" providerId="ADAL" clId="{D24C0CE8-08A2-D34F-90EF-4CA5903F0327}" dt="2023-02-28T18:21:21.635" v="2532" actId="1076"/>
          <pc:sldLayoutMkLst>
            <pc:docMk/>
            <pc:sldMasterMk cId="2620391710" sldId="2147483693"/>
            <pc:sldLayoutMk cId="2751638617" sldId="2147483701"/>
          </pc:sldLayoutMkLst>
          <pc:spChg chg="mod">
            <ac:chgData name="Ruben Wiersma" userId="3594b430-535d-41be-b63f-97edd20b26ce" providerId="ADAL" clId="{D24C0CE8-08A2-D34F-90EF-4CA5903F0327}" dt="2023-02-28T18:21:21.635" v="2532" actId="1076"/>
            <ac:spMkLst>
              <pc:docMk/>
              <pc:sldMasterMk cId="2620391710" sldId="2147483693"/>
              <pc:sldLayoutMk cId="2751638617" sldId="2147483701"/>
              <ac:spMk id="2" creationId="{D0FF3B85-4207-5606-A5A0-A0F2D2DBFDE2}"/>
            </ac:spMkLst>
          </pc:spChg>
        </pc:sldLayoutChg>
      </pc:sldMasterChg>
    </pc:docChg>
  </pc:docChgLst>
  <pc:docChgLst>
    <pc:chgData name="Elmar Eisemann" userId="S::eeisemann@tudelft.nl::756bf458-576a-40d2-ab1b-675afaeffc2f" providerId="AD" clId="Web-{79A4A25B-DAC4-C16D-77E6-CD786990BA3B}"/>
    <pc:docChg chg="addSld delSld modSld">
      <pc:chgData name="Elmar Eisemann" userId="S::eeisemann@tudelft.nl::756bf458-576a-40d2-ab1b-675afaeffc2f" providerId="AD" clId="Web-{79A4A25B-DAC4-C16D-77E6-CD786990BA3B}" dt="2023-02-28T15:50:36.267" v="282"/>
      <pc:docMkLst>
        <pc:docMk/>
      </pc:docMkLst>
      <pc:sldChg chg="addSp delSp modSp">
        <pc:chgData name="Elmar Eisemann" userId="S::eeisemann@tudelft.nl::756bf458-576a-40d2-ab1b-675afaeffc2f" providerId="AD" clId="Web-{79A4A25B-DAC4-C16D-77E6-CD786990BA3B}" dt="2023-02-28T15:50:36.001" v="281" actId="1076"/>
        <pc:sldMkLst>
          <pc:docMk/>
          <pc:sldMk cId="1323832573" sldId="288"/>
        </pc:sldMkLst>
        <pc:spChg chg="add del mod">
          <ac:chgData name="Elmar Eisemann" userId="S::eeisemann@tudelft.nl::756bf458-576a-40d2-ab1b-675afaeffc2f" providerId="AD" clId="Web-{79A4A25B-DAC4-C16D-77E6-CD786990BA3B}" dt="2023-02-28T15:35:45.688" v="9"/>
          <ac:spMkLst>
            <pc:docMk/>
            <pc:sldMk cId="1323832573" sldId="288"/>
            <ac:spMk id="6" creationId="{37BAC518-35BE-026C-B024-790432DBDC8C}"/>
          </ac:spMkLst>
        </pc:spChg>
        <pc:spChg chg="add del mod">
          <ac:chgData name="Elmar Eisemann" userId="S::eeisemann@tudelft.nl::756bf458-576a-40d2-ab1b-675afaeffc2f" providerId="AD" clId="Web-{79A4A25B-DAC4-C16D-77E6-CD786990BA3B}" dt="2023-02-28T15:38:19.366" v="18"/>
          <ac:spMkLst>
            <pc:docMk/>
            <pc:sldMk cId="1323832573" sldId="288"/>
            <ac:spMk id="8" creationId="{2CF10D1A-A194-3218-DCA6-15C362E9F243}"/>
          </ac:spMkLst>
        </pc:spChg>
        <pc:spChg chg="add del">
          <ac:chgData name="Elmar Eisemann" userId="S::eeisemann@tudelft.nl::756bf458-576a-40d2-ab1b-675afaeffc2f" providerId="AD" clId="Web-{79A4A25B-DAC4-C16D-77E6-CD786990BA3B}" dt="2023-02-28T15:40:08.495" v="35"/>
          <ac:spMkLst>
            <pc:docMk/>
            <pc:sldMk cId="1323832573" sldId="288"/>
            <ac:spMk id="10" creationId="{F48C6F19-B716-2F72-A838-C7136C8133F7}"/>
          </ac:spMkLst>
        </pc:spChg>
        <pc:spChg chg="add del mod">
          <ac:chgData name="Elmar Eisemann" userId="S::eeisemann@tudelft.nl::756bf458-576a-40d2-ab1b-675afaeffc2f" providerId="AD" clId="Web-{79A4A25B-DAC4-C16D-77E6-CD786990BA3B}" dt="2023-02-28T15:40:52.980" v="41"/>
          <ac:spMkLst>
            <pc:docMk/>
            <pc:sldMk cId="1323832573" sldId="288"/>
            <ac:spMk id="11" creationId="{09116F1C-71CB-56F0-ADFA-0A53C3B5D36A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3:43.549" v="48" actId="14100"/>
          <ac:spMkLst>
            <pc:docMk/>
            <pc:sldMk cId="1323832573" sldId="288"/>
            <ac:spMk id="12" creationId="{F899EA7A-8844-38C0-84EE-B4F58946D268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4:48.942" v="62" actId="1076"/>
          <ac:spMkLst>
            <pc:docMk/>
            <pc:sldMk cId="1323832573" sldId="288"/>
            <ac:spMk id="13" creationId="{C31F929E-B2B2-01E5-078A-F44CA53F104F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4:37.660" v="61" actId="14100"/>
          <ac:spMkLst>
            <pc:docMk/>
            <pc:sldMk cId="1323832573" sldId="288"/>
            <ac:spMk id="15" creationId="{0A38A243-A00E-9223-FBCA-DC73DD0A7F75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50:36.001" v="281" actId="1076"/>
          <ac:spMkLst>
            <pc:docMk/>
            <pc:sldMk cId="1323832573" sldId="288"/>
            <ac:spMk id="16" creationId="{0177CBA7-CEEF-FEA5-177A-AD0F9E6C5000}"/>
          </ac:spMkLst>
        </pc:spChg>
        <pc:picChg chg="add mod modCrop">
          <ac:chgData name="Elmar Eisemann" userId="S::eeisemann@tudelft.nl::756bf458-576a-40d2-ab1b-675afaeffc2f" providerId="AD" clId="Web-{79A4A25B-DAC4-C16D-77E6-CD786990BA3B}" dt="2023-02-28T15:40:37.027" v="39" actId="1076"/>
          <ac:picMkLst>
            <pc:docMk/>
            <pc:sldMk cId="1323832573" sldId="288"/>
            <ac:picMk id="7" creationId="{58DAB718-443A-D3CE-5876-26CFADD1EC2B}"/>
          </ac:picMkLst>
        </pc:picChg>
        <pc:picChg chg="add mod ord modCrop">
          <ac:chgData name="Elmar Eisemann" userId="S::eeisemann@tudelft.nl::756bf458-576a-40d2-ab1b-675afaeffc2f" providerId="AD" clId="Web-{79A4A25B-DAC4-C16D-77E6-CD786990BA3B}" dt="2023-02-28T15:44:31.644" v="60"/>
          <ac:picMkLst>
            <pc:docMk/>
            <pc:sldMk cId="1323832573" sldId="288"/>
            <ac:picMk id="9" creationId="{81E85593-5B8E-EC1C-3BE3-C9B9CB16E3A3}"/>
          </ac:picMkLst>
        </pc:picChg>
        <pc:cxnChg chg="add del mod">
          <ac:chgData name="Elmar Eisemann" userId="S::eeisemann@tudelft.nl::756bf458-576a-40d2-ab1b-675afaeffc2f" providerId="AD" clId="Web-{79A4A25B-DAC4-C16D-77E6-CD786990BA3B}" dt="2023-02-28T15:35:30.750" v="6"/>
          <ac:cxnSpMkLst>
            <pc:docMk/>
            <pc:sldMk cId="1323832573" sldId="288"/>
            <ac:cxnSpMk id="4" creationId="{CF84A027-E829-A66D-4FEF-4E933A4695C4}"/>
          </ac:cxnSpMkLst>
        </pc:cxnChg>
      </pc:sldChg>
      <pc:sldChg chg="addSp modSp">
        <pc:chgData name="Elmar Eisemann" userId="S::eeisemann@tudelft.nl::756bf458-576a-40d2-ab1b-675afaeffc2f" providerId="AD" clId="Web-{79A4A25B-DAC4-C16D-77E6-CD786990BA3B}" dt="2023-02-28T15:45:16.818" v="73" actId="20577"/>
        <pc:sldMkLst>
          <pc:docMk/>
          <pc:sldMk cId="4192602129" sldId="295"/>
        </pc:sldMkLst>
        <pc:spChg chg="add mod">
          <ac:chgData name="Elmar Eisemann" userId="S::eeisemann@tudelft.nl::756bf458-576a-40d2-ab1b-675afaeffc2f" providerId="AD" clId="Web-{79A4A25B-DAC4-C16D-77E6-CD786990BA3B}" dt="2023-02-28T15:45:16.818" v="73" actId="20577"/>
          <ac:spMkLst>
            <pc:docMk/>
            <pc:sldMk cId="4192602129" sldId="295"/>
            <ac:spMk id="6" creationId="{D4E295E4-2CAC-A4EE-4A12-DF2B3A0B864A}"/>
          </ac:spMkLst>
        </pc:spChg>
      </pc:sldChg>
      <pc:sldChg chg="addSp modSp">
        <pc:chgData name="Elmar Eisemann" userId="S::eeisemann@tudelft.nl::756bf458-576a-40d2-ab1b-675afaeffc2f" providerId="AD" clId="Web-{79A4A25B-DAC4-C16D-77E6-CD786990BA3B}" dt="2023-02-28T15:45:59.616" v="87" actId="20577"/>
        <pc:sldMkLst>
          <pc:docMk/>
          <pc:sldMk cId="3504317866" sldId="298"/>
        </pc:sldMkLst>
        <pc:spChg chg="add mod">
          <ac:chgData name="Elmar Eisemann" userId="S::eeisemann@tudelft.nl::756bf458-576a-40d2-ab1b-675afaeffc2f" providerId="AD" clId="Web-{79A4A25B-DAC4-C16D-77E6-CD786990BA3B}" dt="2023-02-28T15:45:59.616" v="87" actId="20577"/>
          <ac:spMkLst>
            <pc:docMk/>
            <pc:sldMk cId="3504317866" sldId="298"/>
            <ac:spMk id="4" creationId="{CD446DDA-521F-FADB-CD4F-41D930C9D9F3}"/>
          </ac:spMkLst>
        </pc:spChg>
      </pc:sldChg>
      <pc:sldChg chg="new">
        <pc:chgData name="Elmar Eisemann" userId="S::eeisemann@tudelft.nl::756bf458-576a-40d2-ab1b-675afaeffc2f" providerId="AD" clId="Web-{79A4A25B-DAC4-C16D-77E6-CD786990BA3B}" dt="2023-02-28T15:46:08.148" v="88"/>
        <pc:sldMkLst>
          <pc:docMk/>
          <pc:sldMk cId="2724726858" sldId="299"/>
        </pc:sldMkLst>
      </pc:sldChg>
      <pc:sldChg chg="new">
        <pc:chgData name="Elmar Eisemann" userId="S::eeisemann@tudelft.nl::756bf458-576a-40d2-ab1b-675afaeffc2f" providerId="AD" clId="Web-{79A4A25B-DAC4-C16D-77E6-CD786990BA3B}" dt="2023-02-28T15:46:10.398" v="89"/>
        <pc:sldMkLst>
          <pc:docMk/>
          <pc:sldMk cId="3515213720" sldId="300"/>
        </pc:sldMkLst>
      </pc:sldChg>
      <pc:sldChg chg="new">
        <pc:chgData name="Elmar Eisemann" userId="S::eeisemann@tudelft.nl::756bf458-576a-40d2-ab1b-675afaeffc2f" providerId="AD" clId="Web-{79A4A25B-DAC4-C16D-77E6-CD786990BA3B}" dt="2023-02-28T15:46:12.257" v="90"/>
        <pc:sldMkLst>
          <pc:docMk/>
          <pc:sldMk cId="1095562656" sldId="301"/>
        </pc:sldMkLst>
      </pc:sldChg>
      <pc:sldChg chg="new">
        <pc:chgData name="Elmar Eisemann" userId="S::eeisemann@tudelft.nl::756bf458-576a-40d2-ab1b-675afaeffc2f" providerId="AD" clId="Web-{79A4A25B-DAC4-C16D-77E6-CD786990BA3B}" dt="2023-02-28T15:46:13.945" v="91"/>
        <pc:sldMkLst>
          <pc:docMk/>
          <pc:sldMk cId="1819830701" sldId="302"/>
        </pc:sldMkLst>
      </pc:sldChg>
      <pc:sldChg chg="new">
        <pc:chgData name="Elmar Eisemann" userId="S::eeisemann@tudelft.nl::756bf458-576a-40d2-ab1b-675afaeffc2f" providerId="AD" clId="Web-{79A4A25B-DAC4-C16D-77E6-CD786990BA3B}" dt="2023-02-28T15:46:15.695" v="92"/>
        <pc:sldMkLst>
          <pc:docMk/>
          <pc:sldMk cId="3738294201" sldId="303"/>
        </pc:sldMkLst>
      </pc:sldChg>
      <pc:sldChg chg="new">
        <pc:chgData name="Elmar Eisemann" userId="S::eeisemann@tudelft.nl::756bf458-576a-40d2-ab1b-675afaeffc2f" providerId="AD" clId="Web-{79A4A25B-DAC4-C16D-77E6-CD786990BA3B}" dt="2023-02-28T15:46:16.961" v="93"/>
        <pc:sldMkLst>
          <pc:docMk/>
          <pc:sldMk cId="1486361601" sldId="304"/>
        </pc:sldMkLst>
      </pc:sldChg>
      <pc:sldChg chg="new">
        <pc:chgData name="Elmar Eisemann" userId="S::eeisemann@tudelft.nl::756bf458-576a-40d2-ab1b-675afaeffc2f" providerId="AD" clId="Web-{79A4A25B-DAC4-C16D-77E6-CD786990BA3B}" dt="2023-02-28T15:46:18.617" v="94"/>
        <pc:sldMkLst>
          <pc:docMk/>
          <pc:sldMk cId="4033496905" sldId="305"/>
        </pc:sldMkLst>
      </pc:sldChg>
      <pc:sldChg chg="new">
        <pc:chgData name="Elmar Eisemann" userId="S::eeisemann@tudelft.nl::756bf458-576a-40d2-ab1b-675afaeffc2f" providerId="AD" clId="Web-{79A4A25B-DAC4-C16D-77E6-CD786990BA3B}" dt="2023-02-28T15:46:20.430" v="95"/>
        <pc:sldMkLst>
          <pc:docMk/>
          <pc:sldMk cId="3789913784" sldId="306"/>
        </pc:sldMkLst>
      </pc:sldChg>
      <pc:sldChg chg="new">
        <pc:chgData name="Elmar Eisemann" userId="S::eeisemann@tudelft.nl::756bf458-576a-40d2-ab1b-675afaeffc2f" providerId="AD" clId="Web-{79A4A25B-DAC4-C16D-77E6-CD786990BA3B}" dt="2023-02-28T15:46:25.149" v="96"/>
        <pc:sldMkLst>
          <pc:docMk/>
          <pc:sldMk cId="2018361782" sldId="307"/>
        </pc:sldMkLst>
      </pc:sldChg>
      <pc:sldChg chg="new">
        <pc:chgData name="Elmar Eisemann" userId="S::eeisemann@tudelft.nl::756bf458-576a-40d2-ab1b-675afaeffc2f" providerId="AD" clId="Web-{79A4A25B-DAC4-C16D-77E6-CD786990BA3B}" dt="2023-02-28T15:46:26.555" v="97"/>
        <pc:sldMkLst>
          <pc:docMk/>
          <pc:sldMk cId="3364998188" sldId="308"/>
        </pc:sldMkLst>
      </pc:sldChg>
      <pc:sldChg chg="new">
        <pc:chgData name="Elmar Eisemann" userId="S::eeisemann@tudelft.nl::756bf458-576a-40d2-ab1b-675afaeffc2f" providerId="AD" clId="Web-{79A4A25B-DAC4-C16D-77E6-CD786990BA3B}" dt="2023-02-28T15:46:27.883" v="98"/>
        <pc:sldMkLst>
          <pc:docMk/>
          <pc:sldMk cId="3826095095" sldId="309"/>
        </pc:sldMkLst>
      </pc:sldChg>
      <pc:sldChg chg="new">
        <pc:chgData name="Elmar Eisemann" userId="S::eeisemann@tudelft.nl::756bf458-576a-40d2-ab1b-675afaeffc2f" providerId="AD" clId="Web-{79A4A25B-DAC4-C16D-77E6-CD786990BA3B}" dt="2023-02-28T15:46:28.680" v="99"/>
        <pc:sldMkLst>
          <pc:docMk/>
          <pc:sldMk cId="2554701709" sldId="310"/>
        </pc:sldMkLst>
      </pc:sldChg>
      <pc:sldChg chg="new">
        <pc:chgData name="Elmar Eisemann" userId="S::eeisemann@tudelft.nl::756bf458-576a-40d2-ab1b-675afaeffc2f" providerId="AD" clId="Web-{79A4A25B-DAC4-C16D-77E6-CD786990BA3B}" dt="2023-02-28T15:46:30.727" v="100"/>
        <pc:sldMkLst>
          <pc:docMk/>
          <pc:sldMk cId="1447252294" sldId="31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1.477" v="101"/>
        <pc:sldMkLst>
          <pc:docMk/>
          <pc:sldMk cId="3451886651" sldId="31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5.446" v="102"/>
        <pc:sldMkLst>
          <pc:docMk/>
          <pc:sldMk cId="1672225741" sldId="31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6.712" v="103"/>
        <pc:sldMkLst>
          <pc:docMk/>
          <pc:sldMk cId="3889946925" sldId="31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8.165" v="104"/>
        <pc:sldMkLst>
          <pc:docMk/>
          <pc:sldMk cId="2832048385" sldId="31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9.306" v="105"/>
        <pc:sldMkLst>
          <pc:docMk/>
          <pc:sldMk cId="4261117092" sldId="31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0.681" v="106"/>
        <pc:sldMkLst>
          <pc:docMk/>
          <pc:sldMk cId="1637838991" sldId="31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2.056" v="107"/>
        <pc:sldMkLst>
          <pc:docMk/>
          <pc:sldMk cId="801497388" sldId="31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3.728" v="108"/>
        <pc:sldMkLst>
          <pc:docMk/>
          <pc:sldMk cId="2756591184" sldId="31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4.946" v="109"/>
        <pc:sldMkLst>
          <pc:docMk/>
          <pc:sldMk cId="1230606027" sldId="32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6.431" v="110"/>
        <pc:sldMkLst>
          <pc:docMk/>
          <pc:sldMk cId="3132211358" sldId="32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7.618" v="111"/>
        <pc:sldMkLst>
          <pc:docMk/>
          <pc:sldMk cId="4029404043" sldId="32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8.822" v="112"/>
        <pc:sldMkLst>
          <pc:docMk/>
          <pc:sldMk cId="1038250736" sldId="32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0.072" v="113"/>
        <pc:sldMkLst>
          <pc:docMk/>
          <pc:sldMk cId="265419278" sldId="32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1.462" v="114"/>
        <pc:sldMkLst>
          <pc:docMk/>
          <pc:sldMk cId="648495744" sldId="32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3.275" v="115"/>
        <pc:sldMkLst>
          <pc:docMk/>
          <pc:sldMk cId="3572118027" sldId="32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4.587" v="116"/>
        <pc:sldMkLst>
          <pc:docMk/>
          <pc:sldMk cId="2381500631" sldId="32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5.869" v="117"/>
        <pc:sldMkLst>
          <pc:docMk/>
          <pc:sldMk cId="688533678" sldId="32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7.103" v="118"/>
        <pc:sldMkLst>
          <pc:docMk/>
          <pc:sldMk cId="2816346537" sldId="32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8.588" v="119"/>
        <pc:sldMkLst>
          <pc:docMk/>
          <pc:sldMk cId="524754125" sldId="33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9.884" v="120"/>
        <pc:sldMkLst>
          <pc:docMk/>
          <pc:sldMk cId="1822296434" sldId="33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1.213" v="121"/>
        <pc:sldMkLst>
          <pc:docMk/>
          <pc:sldMk cId="1693043511" sldId="33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2.650" v="122"/>
        <pc:sldMkLst>
          <pc:docMk/>
          <pc:sldMk cId="523477421" sldId="33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4.557" v="123"/>
        <pc:sldMkLst>
          <pc:docMk/>
          <pc:sldMk cId="3411732650" sldId="33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5.932" v="124"/>
        <pc:sldMkLst>
          <pc:docMk/>
          <pc:sldMk cId="1326374840" sldId="33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7.307" v="125"/>
        <pc:sldMkLst>
          <pc:docMk/>
          <pc:sldMk cId="3671273774" sldId="33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8.525" v="126"/>
        <pc:sldMkLst>
          <pc:docMk/>
          <pc:sldMk cId="908540533" sldId="33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0.025" v="127"/>
        <pc:sldMkLst>
          <pc:docMk/>
          <pc:sldMk cId="2321846899" sldId="33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1.572" v="128"/>
        <pc:sldMkLst>
          <pc:docMk/>
          <pc:sldMk cId="3412489529" sldId="33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3.651" v="129"/>
        <pc:sldMkLst>
          <pc:docMk/>
          <pc:sldMk cId="3900799140" sldId="34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6.229" v="130"/>
        <pc:sldMkLst>
          <pc:docMk/>
          <pc:sldMk cId="1248294505" sldId="34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7.760" v="131"/>
        <pc:sldMkLst>
          <pc:docMk/>
          <pc:sldMk cId="1891017594" sldId="34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9.104" v="132"/>
        <pc:sldMkLst>
          <pc:docMk/>
          <pc:sldMk cId="3291171391" sldId="34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0.573" v="133"/>
        <pc:sldMkLst>
          <pc:docMk/>
          <pc:sldMk cId="2777908775" sldId="34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1.932" v="134"/>
        <pc:sldMkLst>
          <pc:docMk/>
          <pc:sldMk cId="3170167150" sldId="34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3.338" v="135"/>
        <pc:sldMkLst>
          <pc:docMk/>
          <pc:sldMk cId="4081467475" sldId="34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5.495" v="136"/>
        <pc:sldMkLst>
          <pc:docMk/>
          <pc:sldMk cId="1273322058" sldId="34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6.776" v="137"/>
        <pc:sldMkLst>
          <pc:docMk/>
          <pc:sldMk cId="2738151262" sldId="34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7.964" v="138"/>
        <pc:sldMkLst>
          <pc:docMk/>
          <pc:sldMk cId="2451214854" sldId="34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9.136" v="139"/>
        <pc:sldMkLst>
          <pc:docMk/>
          <pc:sldMk cId="3885411049" sldId="35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0.370" v="140"/>
        <pc:sldMkLst>
          <pc:docMk/>
          <pc:sldMk cId="3479083436" sldId="35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1.589" v="141"/>
        <pc:sldMkLst>
          <pc:docMk/>
          <pc:sldMk cId="2895878280" sldId="35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3.042" v="142"/>
        <pc:sldMkLst>
          <pc:docMk/>
          <pc:sldMk cId="1684475208" sldId="35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4.761" v="143"/>
        <pc:sldMkLst>
          <pc:docMk/>
          <pc:sldMk cId="3663559851" sldId="35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5.933" v="144"/>
        <pc:sldMkLst>
          <pc:docMk/>
          <pc:sldMk cId="2895120620" sldId="35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7.105" v="145"/>
        <pc:sldMkLst>
          <pc:docMk/>
          <pc:sldMk cId="3318969838" sldId="35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8.355" v="146"/>
        <pc:sldMkLst>
          <pc:docMk/>
          <pc:sldMk cId="3711914961" sldId="35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9.527" v="147"/>
        <pc:sldMkLst>
          <pc:docMk/>
          <pc:sldMk cId="1636013435" sldId="35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0.777" v="148"/>
        <pc:sldMkLst>
          <pc:docMk/>
          <pc:sldMk cId="4003716665" sldId="35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2.027" v="149"/>
        <pc:sldMkLst>
          <pc:docMk/>
          <pc:sldMk cId="743932264" sldId="36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3.824" v="150"/>
        <pc:sldMkLst>
          <pc:docMk/>
          <pc:sldMk cId="3029231875" sldId="36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5.714" v="151"/>
        <pc:sldMkLst>
          <pc:docMk/>
          <pc:sldMk cId="1533841033" sldId="36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7.199" v="152"/>
        <pc:sldMkLst>
          <pc:docMk/>
          <pc:sldMk cId="1336714739" sldId="36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8.433" v="153"/>
        <pc:sldMkLst>
          <pc:docMk/>
          <pc:sldMk cId="3345238072" sldId="36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9.808" v="154"/>
        <pc:sldMkLst>
          <pc:docMk/>
          <pc:sldMk cId="4099305380" sldId="36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1.121" v="155"/>
        <pc:sldMkLst>
          <pc:docMk/>
          <pc:sldMk cId="3780527693" sldId="36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2.464" v="156"/>
        <pc:sldMkLst>
          <pc:docMk/>
          <pc:sldMk cId="4270587180" sldId="36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3.808" v="157"/>
        <pc:sldMkLst>
          <pc:docMk/>
          <pc:sldMk cId="1214851140" sldId="36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5.605" v="158"/>
        <pc:sldMkLst>
          <pc:docMk/>
          <pc:sldMk cId="2085713374" sldId="36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6.793" v="159"/>
        <pc:sldMkLst>
          <pc:docMk/>
          <pc:sldMk cId="3855500988" sldId="37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8.043" v="160"/>
        <pc:sldMkLst>
          <pc:docMk/>
          <pc:sldMk cId="1164604400" sldId="37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9.215" v="161"/>
        <pc:sldMkLst>
          <pc:docMk/>
          <pc:sldMk cId="3374170500" sldId="37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0.402" v="162"/>
        <pc:sldMkLst>
          <pc:docMk/>
          <pc:sldMk cId="3707567089" sldId="37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1.668" v="163"/>
        <pc:sldMkLst>
          <pc:docMk/>
          <pc:sldMk cId="2335482256" sldId="37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3.262" v="164"/>
        <pc:sldMkLst>
          <pc:docMk/>
          <pc:sldMk cId="3262890158" sldId="37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5.027" v="165"/>
        <pc:sldMkLst>
          <pc:docMk/>
          <pc:sldMk cId="35454784" sldId="37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6.387" v="166"/>
        <pc:sldMkLst>
          <pc:docMk/>
          <pc:sldMk cId="1332436917" sldId="37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7.668" v="167"/>
        <pc:sldMkLst>
          <pc:docMk/>
          <pc:sldMk cId="4019624535" sldId="37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8.871" v="168"/>
        <pc:sldMkLst>
          <pc:docMk/>
          <pc:sldMk cId="738254706" sldId="37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0.074" v="169"/>
        <pc:sldMkLst>
          <pc:docMk/>
          <pc:sldMk cId="4157334068" sldId="38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1.371" v="170"/>
        <pc:sldMkLst>
          <pc:docMk/>
          <pc:sldMk cId="1316072981" sldId="38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3.387" v="171"/>
        <pc:sldMkLst>
          <pc:docMk/>
          <pc:sldMk cId="4066847802" sldId="38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5.325" v="172"/>
        <pc:sldMkLst>
          <pc:docMk/>
          <pc:sldMk cId="1723421297" sldId="38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6.622" v="173"/>
        <pc:sldMkLst>
          <pc:docMk/>
          <pc:sldMk cId="2143380325" sldId="38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7.919" v="174"/>
        <pc:sldMkLst>
          <pc:docMk/>
          <pc:sldMk cId="3970145245" sldId="38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9.278" v="175"/>
        <pc:sldMkLst>
          <pc:docMk/>
          <pc:sldMk cId="2990713255" sldId="38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0.481" v="176"/>
        <pc:sldMkLst>
          <pc:docMk/>
          <pc:sldMk cId="167229252" sldId="38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2.122" v="177"/>
        <pc:sldMkLst>
          <pc:docMk/>
          <pc:sldMk cId="317649324" sldId="38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3.497" v="178"/>
        <pc:sldMkLst>
          <pc:docMk/>
          <pc:sldMk cId="1200889425" sldId="38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5.325" v="179"/>
        <pc:sldMkLst>
          <pc:docMk/>
          <pc:sldMk cId="891591264" sldId="39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6.575" v="180"/>
        <pc:sldMkLst>
          <pc:docMk/>
          <pc:sldMk cId="2103220473" sldId="39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7.731" v="181"/>
        <pc:sldMkLst>
          <pc:docMk/>
          <pc:sldMk cId="1841137409" sldId="39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9.091" v="182"/>
        <pc:sldMkLst>
          <pc:docMk/>
          <pc:sldMk cId="635970389" sldId="39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0.372" v="183"/>
        <pc:sldMkLst>
          <pc:docMk/>
          <pc:sldMk cId="2040046900" sldId="39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1.841" v="184"/>
        <pc:sldMkLst>
          <pc:docMk/>
          <pc:sldMk cId="3451128647" sldId="39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3.169" v="185"/>
        <pc:sldMkLst>
          <pc:docMk/>
          <pc:sldMk cId="800712336" sldId="39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4.419" v="186"/>
        <pc:sldMkLst>
          <pc:docMk/>
          <pc:sldMk cId="3713000889" sldId="39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6.435" v="187"/>
        <pc:sldMkLst>
          <pc:docMk/>
          <pc:sldMk cId="972880581" sldId="39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7.747" v="188"/>
        <pc:sldMkLst>
          <pc:docMk/>
          <pc:sldMk cId="3291556623" sldId="39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8.935" v="189"/>
        <pc:sldMkLst>
          <pc:docMk/>
          <pc:sldMk cId="1589870837" sldId="40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0.122" v="190"/>
        <pc:sldMkLst>
          <pc:docMk/>
          <pc:sldMk cId="3302157405" sldId="40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1.388" v="191"/>
        <pc:sldMkLst>
          <pc:docMk/>
          <pc:sldMk cId="2548583451" sldId="40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2.607" v="192"/>
        <pc:sldMkLst>
          <pc:docMk/>
          <pc:sldMk cId="1797285240" sldId="40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4.451" v="193"/>
        <pc:sldMkLst>
          <pc:docMk/>
          <pc:sldMk cId="1696088867" sldId="40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6.482" v="194"/>
        <pc:sldMkLst>
          <pc:docMk/>
          <pc:sldMk cId="2546693237" sldId="40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7.920" v="195"/>
        <pc:sldMkLst>
          <pc:docMk/>
          <pc:sldMk cId="207448023" sldId="40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9.201" v="196"/>
        <pc:sldMkLst>
          <pc:docMk/>
          <pc:sldMk cId="357041251" sldId="40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0.420" v="197"/>
        <pc:sldMkLst>
          <pc:docMk/>
          <pc:sldMk cId="1272120323" sldId="40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1.638" v="198"/>
        <pc:sldMkLst>
          <pc:docMk/>
          <pc:sldMk cId="2020166967" sldId="40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2.889" v="199"/>
        <pc:sldMkLst>
          <pc:docMk/>
          <pc:sldMk cId="4268766974" sldId="41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4.123" v="200"/>
        <pc:sldMkLst>
          <pc:docMk/>
          <pc:sldMk cId="1203162120" sldId="41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5.264" v="201"/>
        <pc:sldMkLst>
          <pc:docMk/>
          <pc:sldMk cId="3642690535" sldId="41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7.404" v="202"/>
        <pc:sldMkLst>
          <pc:docMk/>
          <pc:sldMk cId="1195578134" sldId="41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8.795" v="203"/>
        <pc:sldMkLst>
          <pc:docMk/>
          <pc:sldMk cId="2767395336" sldId="41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0.139" v="204"/>
        <pc:sldMkLst>
          <pc:docMk/>
          <pc:sldMk cId="1513831002" sldId="41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1.451" v="205"/>
        <pc:sldMkLst>
          <pc:docMk/>
          <pc:sldMk cId="2768888855" sldId="41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2.764" v="206"/>
        <pc:sldMkLst>
          <pc:docMk/>
          <pc:sldMk cId="3839174227" sldId="41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4.061" v="207"/>
        <pc:sldMkLst>
          <pc:docMk/>
          <pc:sldMk cId="1285157653" sldId="41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5.295" v="208"/>
        <pc:sldMkLst>
          <pc:docMk/>
          <pc:sldMk cId="419077608" sldId="41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7.467" v="209"/>
        <pc:sldMkLst>
          <pc:docMk/>
          <pc:sldMk cId="2145994232" sldId="42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8.905" v="210"/>
        <pc:sldMkLst>
          <pc:docMk/>
          <pc:sldMk cId="561511658" sldId="42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0.186" v="211"/>
        <pc:sldMkLst>
          <pc:docMk/>
          <pc:sldMk cId="281431680" sldId="42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1.499" v="212"/>
        <pc:sldMkLst>
          <pc:docMk/>
          <pc:sldMk cId="1250327496" sldId="42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3.280" v="213"/>
        <pc:sldMkLst>
          <pc:docMk/>
          <pc:sldMk cId="2163458080" sldId="42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4.499" v="214"/>
        <pc:sldMkLst>
          <pc:docMk/>
          <pc:sldMk cId="3086000980" sldId="42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6.546" v="215"/>
        <pc:sldMkLst>
          <pc:docMk/>
          <pc:sldMk cId="4187191398" sldId="42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7.858" v="216"/>
        <pc:sldMkLst>
          <pc:docMk/>
          <pc:sldMk cId="1765341342" sldId="42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9.264" v="217"/>
        <pc:sldMkLst>
          <pc:docMk/>
          <pc:sldMk cId="2625887890" sldId="42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0.483" v="218"/>
        <pc:sldMkLst>
          <pc:docMk/>
          <pc:sldMk cId="1210962029" sldId="42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2.280" v="219"/>
        <pc:sldMkLst>
          <pc:docMk/>
          <pc:sldMk cId="134504629" sldId="43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3.483" v="220"/>
        <pc:sldMkLst>
          <pc:docMk/>
          <pc:sldMk cId="838793487" sldId="43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4.671" v="221"/>
        <pc:sldMkLst>
          <pc:docMk/>
          <pc:sldMk cId="2986351594" sldId="43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6.593" v="222"/>
        <pc:sldMkLst>
          <pc:docMk/>
          <pc:sldMk cId="468781089" sldId="43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7.859" v="223"/>
        <pc:sldMkLst>
          <pc:docMk/>
          <pc:sldMk cId="4065090653" sldId="43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9.155" v="224"/>
        <pc:sldMkLst>
          <pc:docMk/>
          <pc:sldMk cId="2417520787" sldId="43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0.327" v="225"/>
        <pc:sldMkLst>
          <pc:docMk/>
          <pc:sldMk cId="873354726" sldId="43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1.687" v="226"/>
        <pc:sldMkLst>
          <pc:docMk/>
          <pc:sldMk cId="3046298917" sldId="43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2.999" v="227"/>
        <pc:sldMkLst>
          <pc:docMk/>
          <pc:sldMk cId="139338806" sldId="43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4.312" v="228"/>
        <pc:sldMkLst>
          <pc:docMk/>
          <pc:sldMk cId="1614436941" sldId="43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5.593" v="229"/>
        <pc:sldMkLst>
          <pc:docMk/>
          <pc:sldMk cId="1845424810" sldId="44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7.546" v="230"/>
        <pc:sldMkLst>
          <pc:docMk/>
          <pc:sldMk cId="2139738804" sldId="44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8.781" v="231"/>
        <pc:sldMkLst>
          <pc:docMk/>
          <pc:sldMk cId="616731703" sldId="44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0.062" v="232"/>
        <pc:sldMkLst>
          <pc:docMk/>
          <pc:sldMk cId="1297058646" sldId="44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1.343" v="233"/>
        <pc:sldMkLst>
          <pc:docMk/>
          <pc:sldMk cId="2989282889" sldId="44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3.141" v="234"/>
        <pc:sldMkLst>
          <pc:docMk/>
          <pc:sldMk cId="3726349178" sldId="44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4.343" v="235"/>
        <pc:sldMkLst>
          <pc:docMk/>
          <pc:sldMk cId="3086587849" sldId="44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5.672" v="236"/>
        <pc:sldMkLst>
          <pc:docMk/>
          <pc:sldMk cId="1126095874" sldId="44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7.578" v="237"/>
        <pc:sldMkLst>
          <pc:docMk/>
          <pc:sldMk cId="2451961488" sldId="44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8.875" v="238"/>
        <pc:sldMkLst>
          <pc:docMk/>
          <pc:sldMk cId="3468078056" sldId="44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0.406" v="239"/>
        <pc:sldMkLst>
          <pc:docMk/>
          <pc:sldMk cId="1478087371" sldId="450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1.781" v="240"/>
        <pc:sldMkLst>
          <pc:docMk/>
          <pc:sldMk cId="3937677386" sldId="451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3" v="241"/>
        <pc:sldMkLst>
          <pc:docMk/>
          <pc:sldMk cId="3904420334" sldId="452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4.266" v="242"/>
        <pc:sldMkLst>
          <pc:docMk/>
          <pc:sldMk cId="666656038" sldId="453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5.547" v="243"/>
        <pc:sldMkLst>
          <pc:docMk/>
          <pc:sldMk cId="541908053" sldId="454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7.547" v="244"/>
        <pc:sldMkLst>
          <pc:docMk/>
          <pc:sldMk cId="1765821763" sldId="455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9.641" v="245"/>
        <pc:sldMkLst>
          <pc:docMk/>
          <pc:sldMk cId="2416596346" sldId="456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0.985" v="246"/>
        <pc:sldMkLst>
          <pc:docMk/>
          <pc:sldMk cId="2298095851" sldId="457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2.610" v="247"/>
        <pc:sldMkLst>
          <pc:docMk/>
          <pc:sldMk cId="1977972223" sldId="458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3.922" v="248"/>
        <pc:sldMkLst>
          <pc:docMk/>
          <pc:sldMk cId="2313186195" sldId="45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5.282" v="249"/>
        <pc:sldMkLst>
          <pc:docMk/>
          <pc:sldMk cId="931579791" sldId="460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6.672" v="250"/>
        <pc:sldMkLst>
          <pc:docMk/>
          <pc:sldMk cId="2112250715" sldId="461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9.219" v="251"/>
        <pc:sldMkLst>
          <pc:docMk/>
          <pc:sldMk cId="878406636" sldId="462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0.626" v="252"/>
        <pc:sldMkLst>
          <pc:docMk/>
          <pc:sldMk cId="563983908" sldId="463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2.251" v="253"/>
        <pc:sldMkLst>
          <pc:docMk/>
          <pc:sldMk cId="2592080202" sldId="464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3.798" v="254"/>
        <pc:sldMkLst>
          <pc:docMk/>
          <pc:sldMk cId="1250070045" sldId="465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5.188" v="255"/>
        <pc:sldMkLst>
          <pc:docMk/>
          <pc:sldMk cId="447348825" sldId="466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6.485" v="256"/>
        <pc:sldMkLst>
          <pc:docMk/>
          <pc:sldMk cId="171043823" sldId="467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8.782" v="257"/>
        <pc:sldMkLst>
          <pc:docMk/>
          <pc:sldMk cId="3590829644" sldId="468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30.360" v="258"/>
        <pc:sldMkLst>
          <pc:docMk/>
          <pc:sldMk cId="4156764333" sldId="46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31.751" v="259"/>
        <pc:sldMkLst>
          <pc:docMk/>
          <pc:sldMk cId="1718536564" sldId="470"/>
        </pc:sldMkLst>
      </pc:sldChg>
      <pc:sldChg chg="add del replId">
        <pc:chgData name="Elmar Eisemann" userId="S::eeisemann@tudelft.nl::756bf458-576a-40d2-ab1b-675afaeffc2f" providerId="AD" clId="Web-{79A4A25B-DAC4-C16D-77E6-CD786990BA3B}" dt="2023-02-28T15:50:33.439" v="261"/>
        <pc:sldMkLst>
          <pc:docMk/>
          <pc:sldMk cId="911257365" sldId="471"/>
        </pc:sldMkLst>
      </pc:sldChg>
      <pc:sldChg chg="modSp add replId">
        <pc:chgData name="Elmar Eisemann" userId="S::eeisemann@tudelft.nl::756bf458-576a-40d2-ab1b-675afaeffc2f" providerId="AD" clId="Web-{79A4A25B-DAC4-C16D-77E6-CD786990BA3B}" dt="2023-02-28T15:50:34.595" v="264" actId="20577"/>
        <pc:sldMkLst>
          <pc:docMk/>
          <pc:sldMk cId="3718041423" sldId="471"/>
        </pc:sldMkLst>
        <pc:spChg chg="mod">
          <ac:chgData name="Elmar Eisemann" userId="S::eeisemann@tudelft.nl::756bf458-576a-40d2-ab1b-675afaeffc2f" providerId="AD" clId="Web-{79A4A25B-DAC4-C16D-77E6-CD786990BA3B}" dt="2023-02-28T15:50:34.595" v="264" actId="20577"/>
          <ac:spMkLst>
            <pc:docMk/>
            <pc:sldMk cId="3718041423" sldId="471"/>
            <ac:spMk id="5" creationId="{15352D46-9882-E589-F867-9BB95C9FD244}"/>
          </ac:spMkLst>
        </pc:spChg>
      </pc:sldChg>
      <pc:sldChg chg="add replId">
        <pc:chgData name="Elmar Eisemann" userId="S::eeisemann@tudelft.nl::756bf458-576a-40d2-ab1b-675afaeffc2f" providerId="AD" clId="Web-{79A4A25B-DAC4-C16D-77E6-CD786990BA3B}" dt="2023-02-28T15:50:36.267" v="282"/>
        <pc:sldMkLst>
          <pc:docMk/>
          <pc:sldMk cId="912504697" sldId="4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69D62E-26BC-BF37-3C06-459D22EEB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>
              <a:latin typeface="Bierstadt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4263C-6C10-143D-4792-F038161FC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>
              <a:latin typeface="Bierstadt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87C30-B199-541E-CC12-234A14AA1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8CFB0-0917-5247-B671-B0440203966D}" type="slidenum">
              <a:rPr lang="en-NL" smtClean="0">
                <a:latin typeface="Bierstadt" panose="020B0004020202020204" pitchFamily="34" charset="0"/>
              </a:rPr>
              <a:t>‹#›</a:t>
            </a:fld>
            <a:endParaRPr lang="en-NL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B40BC958-FB60-AF4C-BFD7-EDD6CCBE301B}" type="datetimeFigureOut">
              <a:rPr lang="en-NL" smtClean="0"/>
              <a:pPr/>
              <a:t>09/08/2023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4444CF32-DC8E-124D-8021-6C95E98A607D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803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438874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97591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5A94A-79F3-A5C1-88DD-708289E54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FFD3A-F370-DD24-6BE4-EE20794897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224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1E20-C4BB-F057-6117-CB7CA81A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9274-9D33-B7F7-3EAE-2334928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998817-DBC8-CED3-449F-A3D4A630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754980-BE98-5773-8D90-AFFBC3B2B5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225110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14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5DCA-1A5E-2C06-4C5F-B96CDCC0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C037-7130-3F07-3F62-116C59B45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CD002-44A4-59C7-8807-82AFCE383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3458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132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723B21D-7A08-B53A-1C57-ED2556480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8061" y="434658"/>
            <a:ext cx="891477" cy="6301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646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42187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00904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294083-37A3-4501-1F1B-D7E04568D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80" t="30466" r="78794" b="61492"/>
          <a:stretch/>
        </p:blipFill>
        <p:spPr>
          <a:xfrm>
            <a:off x="10351647" y="5864319"/>
            <a:ext cx="1388596" cy="6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3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47AF8-5444-8933-E4BE-93ECB9703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CB486-2CCD-6245-BE26-B1139E6C9BEA}" type="datetime1">
              <a:rPr lang="en-US" smtClean="0"/>
              <a:pPr/>
              <a:t>8/9/2023</a:t>
            </a:fld>
            <a:endParaRPr lang="en-N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501C37-21BF-46CF-F413-82BC819F7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AC27D5E-F07D-1755-A15A-27C4D250A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66145" y="6343200"/>
            <a:ext cx="787299" cy="357256"/>
          </a:xfrm>
          <a:prstGeom prst="rect">
            <a:avLst/>
          </a:prstGeom>
        </p:spPr>
      </p:pic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267D687D-0D76-71BF-364E-C64151262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9416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>
            <a:extLst>
              <a:ext uri="{FF2B5EF4-FFF2-40B4-BE49-F238E27FC236}">
                <a16:creationId xmlns:a16="http://schemas.microsoft.com/office/drawing/2014/main" id="{01C48EAA-6F58-B3E6-4B78-3567C89CA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333A7D-B656-AC40-3DBF-3633748EF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83CB486-2CCD-6245-BE26-B1139E6C9BEA}" type="datetime1">
              <a:rPr lang="en-US" smtClean="0"/>
              <a:pPr/>
              <a:t>8/9/2023</a:t>
            </a:fld>
            <a:endParaRPr lang="en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DA5DD7-F4E0-F622-45E7-098DDDB30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1C5C9481-650E-8B95-39D2-29AF6978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575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>
            <a:extLst>
              <a:ext uri="{FF2B5EF4-FFF2-40B4-BE49-F238E27FC236}">
                <a16:creationId xmlns:a16="http://schemas.microsoft.com/office/drawing/2014/main" id="{01C48EAA-6F58-B3E6-4B78-3567C89CA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168" b="13168"/>
          <a:stretch/>
        </p:blipFill>
        <p:spPr>
          <a:xfrm>
            <a:off x="10265435" y="5922324"/>
            <a:ext cx="1622826" cy="7363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960B85-0580-FA6B-FBA4-2500726C7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646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B542B9-51EC-7D53-89EE-811A95121F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42187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3043A8-95F0-0A80-CF6A-6549213A14D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00904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EF8CB0-B2EC-2DA4-0E37-47BB61ABB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8061" y="434657"/>
            <a:ext cx="891477" cy="630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099E0-1E4B-2AC6-FCBC-3A3125A95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 contrast="-70000"/>
          </a:blip>
          <a:stretch>
            <a:fillRect/>
          </a:stretch>
        </p:blipFill>
        <p:spPr>
          <a:xfrm>
            <a:off x="8259105" y="6087374"/>
            <a:ext cx="1793531" cy="4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7BCC59-5B60-512A-7A85-6ECD12B619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49E96-2561-41A1-9059-2050264C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86661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29826-C0AF-E031-F92E-1CCC87D0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B486-2CCD-6245-BE26-B1139E6C9BEA}" type="datetime1">
              <a:rPr lang="en-US" smtClean="0"/>
              <a:pPr/>
              <a:t>8/9/2023</a:t>
            </a:fld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62623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096D-CB6F-C9FE-93BC-AE1DEEAF0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DB92-272A-203B-3D7A-A5B8DEB57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A556D5-AF03-E113-696F-4DEEDCFF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989000"/>
            <a:ext cx="11361600" cy="288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9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5F2B-0633-05F7-D5A6-7D370D4C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CB2B-4F02-B503-C1D2-6EE8DF2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28D5F-05D9-EDCA-A713-9E4713D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77822-C1C4-2ACE-C697-7C165BBE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59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1E20-C4BB-F057-6117-CB7CA81A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9274-9D33-B7F7-3EAE-2334928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C38D-47A1-80EE-36FA-FF57460C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1E4F-374C-3603-4897-E3558FC169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225110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054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5DCA-1A5E-2C06-4C5F-B96CDCC0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C037-7130-3F07-3F62-116C59B45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CD002-44A4-59C7-8807-82AFCE383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76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050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438874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97591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5A94A-79F3-A5C1-88DD-708289E54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FFD3A-F370-DD24-6BE4-EE20794897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3B85-4207-5606-A5A0-A0F2D2DB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2" y="1989000"/>
            <a:ext cx="11361600" cy="288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096D-CB6F-C9FE-93BC-AE1DEEAF0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DB92-272A-203B-3D7A-A5B8DEB57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163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5F2B-0633-05F7-D5A6-7D370D4C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CB2B-4F02-B503-C1D2-6EE8DF2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28D5F-05D9-EDCA-A713-9E4713D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77822-C1C4-2ACE-C697-7C165BBE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124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6E27-08BD-9A61-A638-94ACBF81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28B9BB-79AE-52CF-FC6C-DE71E78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41172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8A7B74-1A11-CB72-D0B4-27966EA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6508" y="6400739"/>
            <a:ext cx="842462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endParaRPr lang="en-NL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1ED5C52-95CE-C96E-0690-A871FA5DA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7682C-97B6-AD5C-B8A2-5F21982E33CB}"/>
              </a:ext>
            </a:extLst>
          </p:cNvPr>
          <p:cNvGrpSpPr/>
          <p:nvPr userDrawn="1"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CE5EF6B7-61C6-9F6D-423D-EE570CF0212A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40D22-CC44-9414-DC78-3B7D179D619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A974C21-68F1-B3DA-0257-7BD725810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7AB9CC-F788-D926-46CD-65FD6DBDB5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7" r:id="rId5"/>
    <p:sldLayoutId id="214748365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6280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5" pos="6970" userDrawn="1">
          <p15:clr>
            <a:srgbClr val="F26B43"/>
          </p15:clr>
        </p15:guide>
        <p15:guide id="6" orient="horz" pos="2260" userDrawn="1">
          <p15:clr>
            <a:srgbClr val="F26B43"/>
          </p15:clr>
        </p15:guide>
        <p15:guide id="7" pos="6879" userDrawn="1">
          <p15:clr>
            <a:srgbClr val="F26B43"/>
          </p15:clr>
        </p15:guide>
        <p15:guide id="8" orient="horz" pos="459" userDrawn="1">
          <p15:clr>
            <a:srgbClr val="F26B43"/>
          </p15:clr>
        </p15:guide>
        <p15:guide id="9" orient="horz" pos="96" userDrawn="1">
          <p15:clr>
            <a:srgbClr val="F26B43"/>
          </p15:clr>
        </p15:guide>
        <p15:guide id="10" pos="6902" userDrawn="1">
          <p15:clr>
            <a:srgbClr val="F26B43"/>
          </p15:clr>
        </p15:guide>
        <p15:guide id="11" pos="70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2FAA94BF-A1D1-B10E-3E66-340E85CB784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6E27-08BD-9A61-A638-94ACBF81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28B9BB-79AE-52CF-FC6C-DE71E78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8A7B74-1A11-CB72-D0B4-27966EA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6014" y="6400739"/>
            <a:ext cx="8512907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endParaRPr lang="en-NL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1D3579-26CC-AEBC-9758-FB855BF8862D}"/>
              </a:ext>
            </a:extLst>
          </p:cNvPr>
          <p:cNvGrpSpPr/>
          <p:nvPr userDrawn="1"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5C130DF-3F84-8F64-1E8D-A769C9ABCDE4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EE69D49-5402-ED72-8D72-40F3FE0708E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ACFBEF6-40D0-06C7-7C3B-4D04FD900D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9F637E-4434-E2CF-EFD1-AA79CF6B9DB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1" r:id="rId2"/>
    <p:sldLayoutId id="2147483695" r:id="rId3"/>
    <p:sldLayoutId id="2147483696" r:id="rId4"/>
    <p:sldLayoutId id="2147483699" r:id="rId5"/>
    <p:sldLayoutId id="214748370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6280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E1B786-43B2-5A31-92A5-65085E9A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846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0" r:id="rId2"/>
    <p:sldLayoutId id="2147483691" r:id="rId3"/>
    <p:sldLayoutId id="214748370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ED4DD5-222D-EB95-3897-1AF55F7C1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71BD7E5D-3FC6-5509-4996-66DEEB269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6508" y="6400739"/>
            <a:ext cx="842462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endParaRPr lang="en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E3D21C-94BC-B0D2-38AC-69B88B885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44.jp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11" Type="http://schemas.openxmlformats.org/officeDocument/2006/relationships/image" Target="../media/image19.png"/><Relationship Id="rId5" Type="http://schemas.openxmlformats.org/officeDocument/2006/relationships/image" Target="../media/image4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5AE806D-7208-000F-6784-740408214AF3}"/>
              </a:ext>
            </a:extLst>
          </p:cNvPr>
          <p:cNvSpPr/>
          <p:nvPr/>
        </p:nvSpPr>
        <p:spPr>
          <a:xfrm>
            <a:off x="6655443" y="0"/>
            <a:ext cx="657442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7A67D284-548A-7323-4A2F-BF816F7A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97" y="3536950"/>
            <a:ext cx="4981575" cy="33210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D6225B3-72DC-0A41-1EF7-400563BA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Metameric</a:t>
            </a:r>
            <a:br>
              <a:rPr lang="en-NL" b="0" dirty="0"/>
            </a:br>
            <a:r>
              <a:rPr lang="en-NL" sz="2800" b="0" dirty="0">
                <a:solidFill>
                  <a:schemeClr val="accent1"/>
                </a:solidFill>
              </a:rPr>
              <a:t>Spectral Uplifting via </a:t>
            </a:r>
            <a:br>
              <a:rPr lang="en-NL" sz="2800" b="0" dirty="0">
                <a:solidFill>
                  <a:schemeClr val="accent1"/>
                </a:solidFill>
              </a:rPr>
            </a:br>
            <a:r>
              <a:rPr lang="en-NL" sz="2800" b="0" dirty="0">
                <a:solidFill>
                  <a:schemeClr val="accent1"/>
                </a:solidFill>
              </a:rPr>
              <a:t>Controllable Color Constraints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5BB936-ABB7-2CD5-578A-EAE8C5E6E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Mark van de Ruit and Elmar </a:t>
            </a:r>
            <a:r>
              <a:rPr lang="en-NL" dirty="0" err="1"/>
              <a:t>Eisemann</a:t>
            </a:r>
            <a:endParaRPr lang="en-US" dirty="0"/>
          </a:p>
        </p:txBody>
      </p:sp>
      <p:pic>
        <p:nvPicPr>
          <p:cNvPr id="4" name="Graphic 17">
            <a:extLst>
              <a:ext uri="{FF2B5EF4-FFF2-40B4-BE49-F238E27FC236}">
                <a16:creationId xmlns:a16="http://schemas.microsoft.com/office/drawing/2014/main" id="{4834E1B7-0A8F-8DA0-752F-0F7D1B6D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68" b="13168"/>
          <a:stretch/>
        </p:blipFill>
        <p:spPr>
          <a:xfrm>
            <a:off x="1939126" y="5922324"/>
            <a:ext cx="1622826" cy="7363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DE7621-72B6-916F-E95C-8D933E23642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A0C13D8-7AF3-FF0A-BE34-F4E9DFD53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5922324"/>
            <a:ext cx="1004451" cy="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1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6ED06-AE0E-7934-F8CD-B7F016D28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10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129192" y="2602908"/>
            <a:ext cx="4287328" cy="6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dirty="0">
                <a:solidFill>
                  <a:schemeClr val="accent4"/>
                </a:solidFill>
              </a:rPr>
              <a:t>Convex hull generation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129192" y="3429000"/>
            <a:ext cx="4287328" cy="6556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dirty="0">
                <a:solidFill>
                  <a:schemeClr val="accent3"/>
                </a:solidFill>
              </a:rPr>
              <a:t>Constrained reflectance generation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129192" y="4255092"/>
            <a:ext cx="4287328" cy="655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dirty="0">
                <a:solidFill>
                  <a:schemeClr val="accent1"/>
                </a:solidFill>
              </a:rPr>
              <a:t>Linear interpolation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0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7E9A9475-8AF8-6067-B5F0-360ADAE0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2275">
            <a:off x="7142723" y="1563929"/>
            <a:ext cx="5638288" cy="40027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11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4D1E6B8-D2D3-44FF-AC48-DF9B524A8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686" y="2855950"/>
            <a:ext cx="1925038" cy="1925038"/>
          </a:xfrm>
          <a:prstGeom prst="roundRect">
            <a:avLst>
              <a:gd name="adj" fmla="val 560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656F0-F9F0-AA22-3727-C844B15A1F7F}"/>
              </a:ext>
            </a:extLst>
          </p:cNvPr>
          <p:cNvSpPr txBox="1"/>
          <p:nvPr/>
        </p:nvSpPr>
        <p:spPr>
          <a:xfrm>
            <a:off x="5570026" y="2370815"/>
            <a:ext cx="167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b="1" dirty="0">
                <a:solidFill>
                  <a:schemeClr val="bg1"/>
                </a:solidFill>
              </a:rPr>
              <a:t>RGB texture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5B578C-A665-1377-DC9E-E7944B13FBA2}"/>
              </a:ext>
            </a:extLst>
          </p:cNvPr>
          <p:cNvCxnSpPr>
            <a:cxnSpLocks/>
          </p:cNvCxnSpPr>
          <p:nvPr/>
        </p:nvCxnSpPr>
        <p:spPr>
          <a:xfrm>
            <a:off x="7842639" y="3868769"/>
            <a:ext cx="641350" cy="0"/>
          </a:xfrm>
          <a:prstGeom prst="straightConnector1">
            <a:avLst/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8AB0B6-09AB-81D8-A064-1C38FF787082}"/>
              </a:ext>
            </a:extLst>
          </p:cNvPr>
          <p:cNvSpPr txBox="1"/>
          <p:nvPr/>
        </p:nvSpPr>
        <p:spPr>
          <a:xfrm>
            <a:off x="9370078" y="2370815"/>
            <a:ext cx="167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l</a:t>
            </a:r>
            <a:r>
              <a:rPr lang="en-NL" b="1" dirty="0" err="1">
                <a:solidFill>
                  <a:schemeClr val="bg1"/>
                </a:solidFill>
              </a:rPr>
              <a:t>inear</a:t>
            </a:r>
            <a:r>
              <a:rPr lang="en-NL" b="1" dirty="0">
                <a:solidFill>
                  <a:schemeClr val="bg1"/>
                </a:solidFill>
              </a:rPr>
              <a:t> </a:t>
            </a:r>
            <a:r>
              <a:rPr lang="en-NL" b="1" dirty="0" err="1">
                <a:solidFill>
                  <a:schemeClr val="bg1"/>
                </a:solidFill>
              </a:rPr>
              <a:t>color</a:t>
            </a:r>
            <a:r>
              <a:rPr lang="en-NL" b="1" dirty="0">
                <a:solidFill>
                  <a:schemeClr val="bg1"/>
                </a:solidFill>
              </a:rPr>
              <a:t> space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7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7E9A9475-8AF8-6067-B5F0-360ADAE0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2275">
            <a:off x="3659997" y="1563928"/>
            <a:ext cx="5638288" cy="40027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12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AB0B6-09AB-81D8-A064-1C38FF787082}"/>
              </a:ext>
            </a:extLst>
          </p:cNvPr>
          <p:cNvSpPr txBox="1"/>
          <p:nvPr/>
        </p:nvSpPr>
        <p:spPr>
          <a:xfrm>
            <a:off x="5887352" y="2370814"/>
            <a:ext cx="167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l</a:t>
            </a:r>
            <a:r>
              <a:rPr lang="en-NL" b="1" dirty="0" err="1">
                <a:solidFill>
                  <a:schemeClr val="bg1"/>
                </a:solidFill>
              </a:rPr>
              <a:t>inear</a:t>
            </a:r>
            <a:r>
              <a:rPr lang="en-NL" b="1" dirty="0">
                <a:solidFill>
                  <a:schemeClr val="bg1"/>
                </a:solidFill>
              </a:rPr>
              <a:t> </a:t>
            </a:r>
            <a:r>
              <a:rPr lang="en-NL" b="1" dirty="0" err="1">
                <a:solidFill>
                  <a:schemeClr val="bg1"/>
                </a:solidFill>
              </a:rPr>
              <a:t>color</a:t>
            </a:r>
            <a:r>
              <a:rPr lang="en-NL" b="1" dirty="0">
                <a:solidFill>
                  <a:schemeClr val="bg1"/>
                </a:solidFill>
              </a:rPr>
              <a:t> space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E4561-8E1F-2BDB-08E5-5C0162347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078" y="1929336"/>
            <a:ext cx="4013474" cy="3773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FA787-B693-4D16-0886-E67B96D0D9A3}"/>
              </a:ext>
            </a:extLst>
          </p:cNvPr>
          <p:cNvSpPr txBox="1"/>
          <p:nvPr/>
        </p:nvSpPr>
        <p:spPr>
          <a:xfrm>
            <a:off x="9652983" y="2370814"/>
            <a:ext cx="18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b="1" dirty="0">
                <a:solidFill>
                  <a:schemeClr val="bg1"/>
                </a:solidFill>
              </a:rPr>
              <a:t>simple convex</a:t>
            </a:r>
            <a:br>
              <a:rPr lang="en-NL" b="1" dirty="0">
                <a:solidFill>
                  <a:schemeClr val="bg1"/>
                </a:solidFill>
              </a:rPr>
            </a:br>
            <a:r>
              <a:rPr lang="en-NL" b="1" dirty="0">
                <a:solidFill>
                  <a:schemeClr val="bg1"/>
                </a:solidFill>
              </a:rPr>
              <a:t>hull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69BC6A-AEB4-4029-7952-12029546B3F5}"/>
              </a:ext>
            </a:extLst>
          </p:cNvPr>
          <p:cNvCxnSpPr>
            <a:cxnSpLocks/>
          </p:cNvCxnSpPr>
          <p:nvPr/>
        </p:nvCxnSpPr>
        <p:spPr>
          <a:xfrm>
            <a:off x="7824947" y="3868768"/>
            <a:ext cx="641350" cy="0"/>
          </a:xfrm>
          <a:prstGeom prst="straightConnector1">
            <a:avLst/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2CFF6AF-DA5E-F883-29D1-AFDB03053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727" y="3039470"/>
            <a:ext cx="1693456" cy="716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7CCEAE-3588-F82D-AFAF-5F93B7962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727" y="4606558"/>
            <a:ext cx="1693456" cy="7161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C872AC-3352-7D77-7BDF-338E686EC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8727" y="3829183"/>
            <a:ext cx="1693456" cy="7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13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87772C-8656-FB19-B261-51ADAA83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386" y="1929336"/>
            <a:ext cx="4013474" cy="37739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2583B3-AA03-74BE-B30A-939AE7C5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249" y="3039470"/>
            <a:ext cx="1693456" cy="716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D204D54-500D-FF3A-41CE-7B8141F1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249" y="4606558"/>
            <a:ext cx="1693456" cy="7161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700877-CC91-3F53-4273-1F9BBF65C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249" y="3829183"/>
            <a:ext cx="1693456" cy="716120"/>
          </a:xfrm>
          <a:prstGeom prst="rect">
            <a:avLst/>
          </a:prstGeom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1FD0568-2B92-3DAA-2B48-3249DE82942B}"/>
              </a:ext>
            </a:extLst>
          </p:cNvPr>
          <p:cNvCxnSpPr>
            <a:cxnSpLocks/>
          </p:cNvCxnSpPr>
          <p:nvPr/>
        </p:nvCxnSpPr>
        <p:spPr>
          <a:xfrm>
            <a:off x="7630064" y="4111878"/>
            <a:ext cx="1542691" cy="68197"/>
          </a:xfrm>
          <a:prstGeom prst="bentConnector3">
            <a:avLst>
              <a:gd name="adj1" fmla="val 50000"/>
            </a:avLst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278CE6F-2158-5CC1-843C-F4C7D8C1A573}"/>
              </a:ext>
            </a:extLst>
          </p:cNvPr>
          <p:cNvCxnSpPr>
            <a:cxnSpLocks/>
          </p:cNvCxnSpPr>
          <p:nvPr/>
        </p:nvCxnSpPr>
        <p:spPr>
          <a:xfrm flipV="1">
            <a:off x="6550325" y="3429000"/>
            <a:ext cx="2622430" cy="521898"/>
          </a:xfrm>
          <a:prstGeom prst="bentConnector3">
            <a:avLst>
              <a:gd name="adj1" fmla="val 70868"/>
            </a:avLst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861AC18B-04BA-9CAB-E37B-8259A8D876C7}"/>
              </a:ext>
            </a:extLst>
          </p:cNvPr>
          <p:cNvCxnSpPr>
            <a:cxnSpLocks/>
          </p:cNvCxnSpPr>
          <p:nvPr/>
        </p:nvCxnSpPr>
        <p:spPr>
          <a:xfrm flipV="1">
            <a:off x="5776823" y="4966855"/>
            <a:ext cx="3316268" cy="234873"/>
          </a:xfrm>
          <a:prstGeom prst="bentConnector3">
            <a:avLst>
              <a:gd name="adj1" fmla="val 79244"/>
            </a:avLst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56C3081-C48F-5EB2-1A6F-7A4C9AFAFBD1}"/>
              </a:ext>
            </a:extLst>
          </p:cNvPr>
          <p:cNvSpPr txBox="1"/>
          <p:nvPr/>
        </p:nvSpPr>
        <p:spPr>
          <a:xfrm>
            <a:off x="6096000" y="2370815"/>
            <a:ext cx="18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b="1" dirty="0">
                <a:solidFill>
                  <a:schemeClr val="bg1"/>
                </a:solidFill>
              </a:rPr>
              <a:t>simple convex</a:t>
            </a:r>
            <a:br>
              <a:rPr lang="en-NL" b="1" dirty="0">
                <a:solidFill>
                  <a:schemeClr val="bg1"/>
                </a:solidFill>
              </a:rPr>
            </a:br>
            <a:r>
              <a:rPr lang="en-NL" b="1" dirty="0">
                <a:solidFill>
                  <a:schemeClr val="bg1"/>
                </a:solidFill>
              </a:rPr>
              <a:t>hull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0" name="Parallelogram 69">
            <a:extLst>
              <a:ext uri="{FF2B5EF4-FFF2-40B4-BE49-F238E27FC236}">
                <a16:creationId xmlns:a16="http://schemas.microsoft.com/office/drawing/2014/main" id="{0ADF58FB-4283-FB69-EDAA-E01235A3B3DC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1BD9E85-EE60-1576-63AD-4AA1EA3C0D3C}"/>
              </a:ext>
            </a:extLst>
          </p:cNvPr>
          <p:cNvSpPr txBox="1"/>
          <p:nvPr/>
        </p:nvSpPr>
        <p:spPr>
          <a:xfrm>
            <a:off x="9093091" y="2370815"/>
            <a:ext cx="18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b="1" dirty="0">
                <a:solidFill>
                  <a:schemeClr val="bg1"/>
                </a:solidFill>
              </a:rPr>
              <a:t>vertex</a:t>
            </a:r>
            <a:br>
              <a:rPr lang="en-NL" b="1" dirty="0">
                <a:solidFill>
                  <a:schemeClr val="bg1"/>
                </a:solidFill>
              </a:rPr>
            </a:br>
            <a:r>
              <a:rPr lang="en-NL" b="1" dirty="0" err="1">
                <a:solidFill>
                  <a:schemeClr val="bg1"/>
                </a:solidFill>
              </a:rPr>
              <a:t>reflectances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5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14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F506A3C-B5C3-AE40-0AAF-9E7D43BEB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386" y="1929336"/>
            <a:ext cx="4013474" cy="3773940"/>
          </a:xfrm>
          <a:prstGeom prst="rect">
            <a:avLst/>
          </a:prstGeom>
        </p:spPr>
      </p:pic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DC61EAA-FB02-A978-EE60-387B7D689167}"/>
              </a:ext>
            </a:extLst>
          </p:cNvPr>
          <p:cNvCxnSpPr>
            <a:cxnSpLocks/>
          </p:cNvCxnSpPr>
          <p:nvPr/>
        </p:nvCxnSpPr>
        <p:spPr>
          <a:xfrm>
            <a:off x="7630064" y="4111878"/>
            <a:ext cx="1542691" cy="68197"/>
          </a:xfrm>
          <a:prstGeom prst="bentConnector3">
            <a:avLst>
              <a:gd name="adj1" fmla="val 50000"/>
            </a:avLst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3656A910-BDC0-E92C-03F2-4EA592AF457F}"/>
              </a:ext>
            </a:extLst>
          </p:cNvPr>
          <p:cNvCxnSpPr>
            <a:cxnSpLocks/>
          </p:cNvCxnSpPr>
          <p:nvPr/>
        </p:nvCxnSpPr>
        <p:spPr>
          <a:xfrm flipV="1">
            <a:off x="6550325" y="3429000"/>
            <a:ext cx="2622430" cy="521898"/>
          </a:xfrm>
          <a:prstGeom prst="bentConnector3">
            <a:avLst>
              <a:gd name="adj1" fmla="val 70868"/>
            </a:avLst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E0872006-63C4-78ED-2F77-A92BABDF742E}"/>
              </a:ext>
            </a:extLst>
          </p:cNvPr>
          <p:cNvCxnSpPr>
            <a:cxnSpLocks/>
          </p:cNvCxnSpPr>
          <p:nvPr/>
        </p:nvCxnSpPr>
        <p:spPr>
          <a:xfrm flipV="1">
            <a:off x="5776823" y="4966855"/>
            <a:ext cx="3316268" cy="234873"/>
          </a:xfrm>
          <a:prstGeom prst="bentConnector3">
            <a:avLst>
              <a:gd name="adj1" fmla="val 79244"/>
            </a:avLst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657D5E3-7968-53EB-5739-0524ADC561BC}"/>
              </a:ext>
            </a:extLst>
          </p:cNvPr>
          <p:cNvSpPr txBox="1"/>
          <p:nvPr/>
        </p:nvSpPr>
        <p:spPr>
          <a:xfrm>
            <a:off x="6096000" y="2370815"/>
            <a:ext cx="18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b="1" dirty="0">
                <a:solidFill>
                  <a:schemeClr val="bg1"/>
                </a:solidFill>
              </a:rPr>
              <a:t>simple convex</a:t>
            </a:r>
            <a:br>
              <a:rPr lang="en-NL" b="1" dirty="0">
                <a:solidFill>
                  <a:schemeClr val="bg1"/>
                </a:solidFill>
              </a:rPr>
            </a:br>
            <a:r>
              <a:rPr lang="en-NL" b="1" dirty="0">
                <a:solidFill>
                  <a:schemeClr val="bg1"/>
                </a:solidFill>
              </a:rPr>
              <a:t>hull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7C8C7B-C473-BE3E-4C93-8F6ABDF61DDE}"/>
              </a:ext>
            </a:extLst>
          </p:cNvPr>
          <p:cNvSpPr txBox="1"/>
          <p:nvPr/>
        </p:nvSpPr>
        <p:spPr>
          <a:xfrm>
            <a:off x="9093091" y="2370815"/>
            <a:ext cx="18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b="1" dirty="0">
                <a:solidFill>
                  <a:schemeClr val="bg1"/>
                </a:solidFill>
              </a:rPr>
              <a:t>vertex</a:t>
            </a:r>
            <a:br>
              <a:rPr lang="en-NL" b="1" dirty="0">
                <a:solidFill>
                  <a:schemeClr val="bg1"/>
                </a:solidFill>
              </a:rPr>
            </a:br>
            <a:r>
              <a:rPr lang="en-NL" b="1" dirty="0" err="1">
                <a:solidFill>
                  <a:schemeClr val="bg1"/>
                </a:solidFill>
              </a:rPr>
              <a:t>reflectances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9DCCC4BC-9B88-D577-1F10-38228079D258}"/>
              </a:ext>
            </a:extLst>
          </p:cNvPr>
          <p:cNvSpPr/>
          <p:nvPr/>
        </p:nvSpPr>
        <p:spPr>
          <a:xfrm>
            <a:off x="4364891" y="0"/>
            <a:ext cx="8512908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784B60-CDFD-A925-8F16-61199F75F642}"/>
              </a:ext>
            </a:extLst>
          </p:cNvPr>
          <p:cNvGrpSpPr/>
          <p:nvPr/>
        </p:nvGrpSpPr>
        <p:grpSpPr>
          <a:xfrm>
            <a:off x="8154625" y="2665758"/>
            <a:ext cx="1055257" cy="345516"/>
            <a:chOff x="7750017" y="2497663"/>
            <a:chExt cx="1512887" cy="49535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59E3BEF-4B8A-860F-98B3-7CBA48E3447C}"/>
                </a:ext>
              </a:extLst>
            </p:cNvPr>
            <p:cNvSpPr/>
            <p:nvPr/>
          </p:nvSpPr>
          <p:spPr>
            <a:xfrm>
              <a:off x="7750017" y="2497663"/>
              <a:ext cx="1512887" cy="495355"/>
            </a:xfrm>
            <a:prstGeom prst="roundRect">
              <a:avLst/>
            </a:prstGeom>
            <a:solidFill>
              <a:schemeClr val="bg1"/>
            </a:solidFill>
            <a:ln w="28575" cap="rnd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F7D6E90-0403-C56D-1D5F-F1938029F353}"/>
                </a:ext>
              </a:extLst>
            </p:cNvPr>
            <p:cNvSpPr/>
            <p:nvPr/>
          </p:nvSpPr>
          <p:spPr>
            <a:xfrm>
              <a:off x="7777004" y="2554976"/>
              <a:ext cx="1471613" cy="415829"/>
            </a:xfrm>
            <a:custGeom>
              <a:avLst/>
              <a:gdLst>
                <a:gd name="connsiteX0" fmla="*/ 0 w 1471613"/>
                <a:gd name="connsiteY0" fmla="*/ 460183 h 460183"/>
                <a:gd name="connsiteX1" fmla="*/ 34925 w 1471613"/>
                <a:gd name="connsiteY1" fmla="*/ 339533 h 460183"/>
                <a:gd name="connsiteX2" fmla="*/ 98425 w 1471613"/>
                <a:gd name="connsiteY2" fmla="*/ 188721 h 460183"/>
                <a:gd name="connsiteX3" fmla="*/ 204788 w 1471613"/>
                <a:gd name="connsiteY3" fmla="*/ 120458 h 460183"/>
                <a:gd name="connsiteX4" fmla="*/ 309563 w 1471613"/>
                <a:gd name="connsiteY4" fmla="*/ 90296 h 460183"/>
                <a:gd name="connsiteX5" fmla="*/ 460375 w 1471613"/>
                <a:gd name="connsiteY5" fmla="*/ 55371 h 460183"/>
                <a:gd name="connsiteX6" fmla="*/ 595313 w 1471613"/>
                <a:gd name="connsiteY6" fmla="*/ 61721 h 460183"/>
                <a:gd name="connsiteX7" fmla="*/ 657225 w 1471613"/>
                <a:gd name="connsiteY7" fmla="*/ 80771 h 460183"/>
                <a:gd name="connsiteX8" fmla="*/ 771525 w 1471613"/>
                <a:gd name="connsiteY8" fmla="*/ 69658 h 460183"/>
                <a:gd name="connsiteX9" fmla="*/ 898525 w 1471613"/>
                <a:gd name="connsiteY9" fmla="*/ 52196 h 460183"/>
                <a:gd name="connsiteX10" fmla="*/ 1089025 w 1471613"/>
                <a:gd name="connsiteY10" fmla="*/ 25208 h 460183"/>
                <a:gd name="connsiteX11" fmla="*/ 1217613 w 1471613"/>
                <a:gd name="connsiteY11" fmla="*/ 2983 h 460183"/>
                <a:gd name="connsiteX12" fmla="*/ 1360488 w 1471613"/>
                <a:gd name="connsiteY12" fmla="*/ 7746 h 460183"/>
                <a:gd name="connsiteX13" fmla="*/ 1427163 w 1471613"/>
                <a:gd name="connsiteY13" fmla="*/ 71246 h 460183"/>
                <a:gd name="connsiteX14" fmla="*/ 1463675 w 1471613"/>
                <a:gd name="connsiteY14" fmla="*/ 160146 h 460183"/>
                <a:gd name="connsiteX15" fmla="*/ 1471613 w 1471613"/>
                <a:gd name="connsiteY15" fmla="*/ 182371 h 46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1613" h="460183">
                  <a:moveTo>
                    <a:pt x="0" y="460183"/>
                  </a:moveTo>
                  <a:cubicBezTo>
                    <a:pt x="9260" y="422479"/>
                    <a:pt x="18521" y="384776"/>
                    <a:pt x="34925" y="339533"/>
                  </a:cubicBezTo>
                  <a:cubicBezTo>
                    <a:pt x="51329" y="294290"/>
                    <a:pt x="70115" y="225233"/>
                    <a:pt x="98425" y="188721"/>
                  </a:cubicBezTo>
                  <a:cubicBezTo>
                    <a:pt x="126735" y="152209"/>
                    <a:pt x="169598" y="136862"/>
                    <a:pt x="204788" y="120458"/>
                  </a:cubicBezTo>
                  <a:cubicBezTo>
                    <a:pt x="239978" y="104054"/>
                    <a:pt x="266965" y="101144"/>
                    <a:pt x="309563" y="90296"/>
                  </a:cubicBezTo>
                  <a:cubicBezTo>
                    <a:pt x="352161" y="79448"/>
                    <a:pt x="412750" y="60133"/>
                    <a:pt x="460375" y="55371"/>
                  </a:cubicBezTo>
                  <a:cubicBezTo>
                    <a:pt x="508000" y="50609"/>
                    <a:pt x="562505" y="57488"/>
                    <a:pt x="595313" y="61721"/>
                  </a:cubicBezTo>
                  <a:cubicBezTo>
                    <a:pt x="628121" y="65954"/>
                    <a:pt x="627856" y="79448"/>
                    <a:pt x="657225" y="80771"/>
                  </a:cubicBezTo>
                  <a:cubicBezTo>
                    <a:pt x="686594" y="82094"/>
                    <a:pt x="731308" y="74420"/>
                    <a:pt x="771525" y="69658"/>
                  </a:cubicBezTo>
                  <a:cubicBezTo>
                    <a:pt x="811742" y="64895"/>
                    <a:pt x="898525" y="52196"/>
                    <a:pt x="898525" y="52196"/>
                  </a:cubicBezTo>
                  <a:lnTo>
                    <a:pt x="1089025" y="25208"/>
                  </a:lnTo>
                  <a:cubicBezTo>
                    <a:pt x="1142206" y="17006"/>
                    <a:pt x="1172369" y="5893"/>
                    <a:pt x="1217613" y="2983"/>
                  </a:cubicBezTo>
                  <a:cubicBezTo>
                    <a:pt x="1262857" y="73"/>
                    <a:pt x="1325563" y="-3631"/>
                    <a:pt x="1360488" y="7746"/>
                  </a:cubicBezTo>
                  <a:cubicBezTo>
                    <a:pt x="1395413" y="19123"/>
                    <a:pt x="1409965" y="45846"/>
                    <a:pt x="1427163" y="71246"/>
                  </a:cubicBezTo>
                  <a:cubicBezTo>
                    <a:pt x="1444361" y="96646"/>
                    <a:pt x="1456267" y="141625"/>
                    <a:pt x="1463675" y="160146"/>
                  </a:cubicBezTo>
                  <a:cubicBezTo>
                    <a:pt x="1471083" y="178667"/>
                    <a:pt x="1471348" y="180519"/>
                    <a:pt x="1471613" y="18237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5EB7D7-AA99-A9E1-25B7-F18CAF9FDB49}"/>
              </a:ext>
            </a:extLst>
          </p:cNvPr>
          <p:cNvGrpSpPr/>
          <p:nvPr/>
        </p:nvGrpSpPr>
        <p:grpSpPr>
          <a:xfrm>
            <a:off x="8154625" y="3072160"/>
            <a:ext cx="1055257" cy="345516"/>
            <a:chOff x="7750017" y="3039938"/>
            <a:chExt cx="1512887" cy="4953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F7205F1-7C45-6A5D-648B-9A7651D5F1E8}"/>
                </a:ext>
              </a:extLst>
            </p:cNvPr>
            <p:cNvSpPr/>
            <p:nvPr/>
          </p:nvSpPr>
          <p:spPr>
            <a:xfrm>
              <a:off x="7750017" y="3039938"/>
              <a:ext cx="1512887" cy="495355"/>
            </a:xfrm>
            <a:prstGeom prst="roundRect">
              <a:avLst/>
            </a:prstGeom>
            <a:solidFill>
              <a:schemeClr val="bg1"/>
            </a:solidFill>
            <a:ln w="28575" cap="rnd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E3EA40E-D4CA-58BA-18F1-09C0697DADC1}"/>
                </a:ext>
              </a:extLst>
            </p:cNvPr>
            <p:cNvSpPr/>
            <p:nvPr/>
          </p:nvSpPr>
          <p:spPr>
            <a:xfrm>
              <a:off x="7783354" y="3105637"/>
              <a:ext cx="1449388" cy="381544"/>
            </a:xfrm>
            <a:custGeom>
              <a:avLst/>
              <a:gdLst>
                <a:gd name="connsiteX0" fmla="*/ 0 w 1449388"/>
                <a:gd name="connsiteY0" fmla="*/ 82576 h 466751"/>
                <a:gd name="connsiteX1" fmla="*/ 52388 w 1449388"/>
                <a:gd name="connsiteY1" fmla="*/ 20663 h 466751"/>
                <a:gd name="connsiteX2" fmla="*/ 131763 w 1449388"/>
                <a:gd name="connsiteY2" fmla="*/ 26 h 466751"/>
                <a:gd name="connsiteX3" fmla="*/ 276225 w 1449388"/>
                <a:gd name="connsiteY3" fmla="*/ 17488 h 466751"/>
                <a:gd name="connsiteX4" fmla="*/ 401638 w 1449388"/>
                <a:gd name="connsiteY4" fmla="*/ 63526 h 466751"/>
                <a:gd name="connsiteX5" fmla="*/ 438150 w 1449388"/>
                <a:gd name="connsiteY5" fmla="*/ 120676 h 466751"/>
                <a:gd name="connsiteX6" fmla="*/ 569913 w 1449388"/>
                <a:gd name="connsiteY6" fmla="*/ 257201 h 466751"/>
                <a:gd name="connsiteX7" fmla="*/ 749300 w 1449388"/>
                <a:gd name="connsiteY7" fmla="*/ 349276 h 466751"/>
                <a:gd name="connsiteX8" fmla="*/ 936625 w 1449388"/>
                <a:gd name="connsiteY8" fmla="*/ 414363 h 466751"/>
                <a:gd name="connsiteX9" fmla="*/ 1114425 w 1449388"/>
                <a:gd name="connsiteY9" fmla="*/ 442938 h 466751"/>
                <a:gd name="connsiteX10" fmla="*/ 1271588 w 1449388"/>
                <a:gd name="connsiteY10" fmla="*/ 435001 h 466751"/>
                <a:gd name="connsiteX11" fmla="*/ 1368425 w 1449388"/>
                <a:gd name="connsiteY11" fmla="*/ 446113 h 466751"/>
                <a:gd name="connsiteX12" fmla="*/ 1449388 w 1449388"/>
                <a:gd name="connsiteY12" fmla="*/ 466751 h 46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9388" h="466751">
                  <a:moveTo>
                    <a:pt x="0" y="82576"/>
                  </a:moveTo>
                  <a:cubicBezTo>
                    <a:pt x="15214" y="58498"/>
                    <a:pt x="30428" y="34421"/>
                    <a:pt x="52388" y="20663"/>
                  </a:cubicBezTo>
                  <a:cubicBezTo>
                    <a:pt x="74348" y="6905"/>
                    <a:pt x="94457" y="555"/>
                    <a:pt x="131763" y="26"/>
                  </a:cubicBezTo>
                  <a:cubicBezTo>
                    <a:pt x="169069" y="-503"/>
                    <a:pt x="231246" y="6905"/>
                    <a:pt x="276225" y="17488"/>
                  </a:cubicBezTo>
                  <a:cubicBezTo>
                    <a:pt x="321204" y="28071"/>
                    <a:pt x="374651" y="46328"/>
                    <a:pt x="401638" y="63526"/>
                  </a:cubicBezTo>
                  <a:cubicBezTo>
                    <a:pt x="428625" y="80724"/>
                    <a:pt x="410104" y="88397"/>
                    <a:pt x="438150" y="120676"/>
                  </a:cubicBezTo>
                  <a:cubicBezTo>
                    <a:pt x="466196" y="152955"/>
                    <a:pt x="518055" y="219101"/>
                    <a:pt x="569913" y="257201"/>
                  </a:cubicBezTo>
                  <a:cubicBezTo>
                    <a:pt x="621771" y="295301"/>
                    <a:pt x="688181" y="323082"/>
                    <a:pt x="749300" y="349276"/>
                  </a:cubicBezTo>
                  <a:cubicBezTo>
                    <a:pt x="810419" y="375470"/>
                    <a:pt x="875771" y="398753"/>
                    <a:pt x="936625" y="414363"/>
                  </a:cubicBezTo>
                  <a:cubicBezTo>
                    <a:pt x="997479" y="429973"/>
                    <a:pt x="1058598" y="439498"/>
                    <a:pt x="1114425" y="442938"/>
                  </a:cubicBezTo>
                  <a:cubicBezTo>
                    <a:pt x="1170252" y="446378"/>
                    <a:pt x="1229255" y="434472"/>
                    <a:pt x="1271588" y="435001"/>
                  </a:cubicBezTo>
                  <a:cubicBezTo>
                    <a:pt x="1313921" y="435530"/>
                    <a:pt x="1338792" y="440821"/>
                    <a:pt x="1368425" y="446113"/>
                  </a:cubicBezTo>
                  <a:cubicBezTo>
                    <a:pt x="1398058" y="451405"/>
                    <a:pt x="1423723" y="459078"/>
                    <a:pt x="1449388" y="4667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C48B0C-ED75-41A8-1FCF-3CFB1FD89C9C}"/>
              </a:ext>
            </a:extLst>
          </p:cNvPr>
          <p:cNvGrpSpPr/>
          <p:nvPr/>
        </p:nvGrpSpPr>
        <p:grpSpPr>
          <a:xfrm>
            <a:off x="8154625" y="3479037"/>
            <a:ext cx="1055257" cy="345516"/>
            <a:chOff x="7750017" y="3585911"/>
            <a:chExt cx="1512887" cy="4953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F014C9-981E-DD47-5418-3C4C42E2ECA1}"/>
                </a:ext>
              </a:extLst>
            </p:cNvPr>
            <p:cNvSpPr/>
            <p:nvPr/>
          </p:nvSpPr>
          <p:spPr>
            <a:xfrm>
              <a:off x="7750017" y="3585911"/>
              <a:ext cx="1512887" cy="495355"/>
            </a:xfrm>
            <a:prstGeom prst="roundRect">
              <a:avLst/>
            </a:prstGeom>
            <a:solidFill>
              <a:schemeClr val="bg1"/>
            </a:solidFill>
            <a:ln w="28575" cap="rnd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20319DE-7923-89ED-AFF1-B6DDFAFAFD8F}"/>
                </a:ext>
              </a:extLst>
            </p:cNvPr>
            <p:cNvSpPr/>
            <p:nvPr/>
          </p:nvSpPr>
          <p:spPr>
            <a:xfrm>
              <a:off x="7765892" y="3642220"/>
              <a:ext cx="1471612" cy="376834"/>
            </a:xfrm>
            <a:custGeom>
              <a:avLst/>
              <a:gdLst>
                <a:gd name="connsiteX0" fmla="*/ 0 w 1471612"/>
                <a:gd name="connsiteY0" fmla="*/ 296685 h 454454"/>
                <a:gd name="connsiteX1" fmla="*/ 68262 w 1471612"/>
                <a:gd name="connsiteY1" fmla="*/ 342723 h 454454"/>
                <a:gd name="connsiteX2" fmla="*/ 158750 w 1471612"/>
                <a:gd name="connsiteY2" fmla="*/ 360185 h 454454"/>
                <a:gd name="connsiteX3" fmla="*/ 255587 w 1471612"/>
                <a:gd name="connsiteY3" fmla="*/ 344310 h 454454"/>
                <a:gd name="connsiteX4" fmla="*/ 368300 w 1471612"/>
                <a:gd name="connsiteY4" fmla="*/ 295098 h 454454"/>
                <a:gd name="connsiteX5" fmla="*/ 452437 w 1471612"/>
                <a:gd name="connsiteY5" fmla="*/ 226835 h 454454"/>
                <a:gd name="connsiteX6" fmla="*/ 496887 w 1471612"/>
                <a:gd name="connsiteY6" fmla="*/ 142698 h 454454"/>
                <a:gd name="connsiteX7" fmla="*/ 641350 w 1471612"/>
                <a:gd name="connsiteY7" fmla="*/ 9348 h 454454"/>
                <a:gd name="connsiteX8" fmla="*/ 779462 w 1471612"/>
                <a:gd name="connsiteY8" fmla="*/ 25223 h 454454"/>
                <a:gd name="connsiteX9" fmla="*/ 882650 w 1471612"/>
                <a:gd name="connsiteY9" fmla="*/ 137935 h 454454"/>
                <a:gd name="connsiteX10" fmla="*/ 960437 w 1471612"/>
                <a:gd name="connsiteY10" fmla="*/ 239535 h 454454"/>
                <a:gd name="connsiteX11" fmla="*/ 1012825 w 1471612"/>
                <a:gd name="connsiteY11" fmla="*/ 328435 h 454454"/>
                <a:gd name="connsiteX12" fmla="*/ 1104900 w 1471612"/>
                <a:gd name="connsiteY12" fmla="*/ 372885 h 454454"/>
                <a:gd name="connsiteX13" fmla="*/ 1200150 w 1471612"/>
                <a:gd name="connsiteY13" fmla="*/ 406223 h 454454"/>
                <a:gd name="connsiteX14" fmla="*/ 1312862 w 1471612"/>
                <a:gd name="connsiteY14" fmla="*/ 449085 h 454454"/>
                <a:gd name="connsiteX15" fmla="*/ 1374775 w 1471612"/>
                <a:gd name="connsiteY15" fmla="*/ 444323 h 454454"/>
                <a:gd name="connsiteX16" fmla="*/ 1449387 w 1471612"/>
                <a:gd name="connsiteY16" fmla="*/ 363360 h 454454"/>
                <a:gd name="connsiteX17" fmla="*/ 1471612 w 1471612"/>
                <a:gd name="connsiteY17" fmla="*/ 296685 h 45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71612" h="454454">
                  <a:moveTo>
                    <a:pt x="0" y="296685"/>
                  </a:moveTo>
                  <a:cubicBezTo>
                    <a:pt x="20902" y="314412"/>
                    <a:pt x="41804" y="332140"/>
                    <a:pt x="68262" y="342723"/>
                  </a:cubicBezTo>
                  <a:cubicBezTo>
                    <a:pt x="94720" y="353306"/>
                    <a:pt x="127529" y="359921"/>
                    <a:pt x="158750" y="360185"/>
                  </a:cubicBezTo>
                  <a:cubicBezTo>
                    <a:pt x="189971" y="360449"/>
                    <a:pt x="220662" y="355158"/>
                    <a:pt x="255587" y="344310"/>
                  </a:cubicBezTo>
                  <a:cubicBezTo>
                    <a:pt x="290512" y="333462"/>
                    <a:pt x="335492" y="314677"/>
                    <a:pt x="368300" y="295098"/>
                  </a:cubicBezTo>
                  <a:cubicBezTo>
                    <a:pt x="401108" y="275519"/>
                    <a:pt x="431006" y="252235"/>
                    <a:pt x="452437" y="226835"/>
                  </a:cubicBezTo>
                  <a:cubicBezTo>
                    <a:pt x="473868" y="201435"/>
                    <a:pt x="465402" y="178946"/>
                    <a:pt x="496887" y="142698"/>
                  </a:cubicBezTo>
                  <a:cubicBezTo>
                    <a:pt x="528373" y="106450"/>
                    <a:pt x="594254" y="28927"/>
                    <a:pt x="641350" y="9348"/>
                  </a:cubicBezTo>
                  <a:cubicBezTo>
                    <a:pt x="688446" y="-10231"/>
                    <a:pt x="739245" y="3792"/>
                    <a:pt x="779462" y="25223"/>
                  </a:cubicBezTo>
                  <a:cubicBezTo>
                    <a:pt x="819679" y="46654"/>
                    <a:pt x="852487" y="102216"/>
                    <a:pt x="882650" y="137935"/>
                  </a:cubicBezTo>
                  <a:cubicBezTo>
                    <a:pt x="912813" y="173654"/>
                    <a:pt x="938741" y="207785"/>
                    <a:pt x="960437" y="239535"/>
                  </a:cubicBezTo>
                  <a:cubicBezTo>
                    <a:pt x="982133" y="271285"/>
                    <a:pt x="988748" y="306210"/>
                    <a:pt x="1012825" y="328435"/>
                  </a:cubicBezTo>
                  <a:cubicBezTo>
                    <a:pt x="1036902" y="350660"/>
                    <a:pt x="1073679" y="359920"/>
                    <a:pt x="1104900" y="372885"/>
                  </a:cubicBezTo>
                  <a:cubicBezTo>
                    <a:pt x="1136121" y="385850"/>
                    <a:pt x="1165490" y="393523"/>
                    <a:pt x="1200150" y="406223"/>
                  </a:cubicBezTo>
                  <a:cubicBezTo>
                    <a:pt x="1234810" y="418923"/>
                    <a:pt x="1283758" y="442735"/>
                    <a:pt x="1312862" y="449085"/>
                  </a:cubicBezTo>
                  <a:cubicBezTo>
                    <a:pt x="1341966" y="455435"/>
                    <a:pt x="1352021" y="458611"/>
                    <a:pt x="1374775" y="444323"/>
                  </a:cubicBezTo>
                  <a:cubicBezTo>
                    <a:pt x="1397529" y="430036"/>
                    <a:pt x="1433248" y="387966"/>
                    <a:pt x="1449387" y="363360"/>
                  </a:cubicBezTo>
                  <a:cubicBezTo>
                    <a:pt x="1465527" y="338754"/>
                    <a:pt x="1468569" y="317719"/>
                    <a:pt x="1471612" y="29668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6A3B48-D6D4-E12A-CA05-192A4433549B}"/>
              </a:ext>
            </a:extLst>
          </p:cNvPr>
          <p:cNvGrpSpPr/>
          <p:nvPr/>
        </p:nvGrpSpPr>
        <p:grpSpPr>
          <a:xfrm>
            <a:off x="8164590" y="3891537"/>
            <a:ext cx="1055257" cy="345516"/>
            <a:chOff x="7750017" y="4136571"/>
            <a:chExt cx="1512887" cy="49535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64CFA7B-B9A9-66CD-5EF9-BD9D7D9D385D}"/>
                </a:ext>
              </a:extLst>
            </p:cNvPr>
            <p:cNvSpPr/>
            <p:nvPr/>
          </p:nvSpPr>
          <p:spPr>
            <a:xfrm>
              <a:off x="7750017" y="4136571"/>
              <a:ext cx="1512887" cy="495355"/>
            </a:xfrm>
            <a:prstGeom prst="roundRect">
              <a:avLst/>
            </a:prstGeom>
            <a:solidFill>
              <a:schemeClr val="bg1"/>
            </a:solidFill>
            <a:ln w="28575" cap="rnd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2655DE5-9CD0-B7EA-063D-643D509FAA44}"/>
                </a:ext>
              </a:extLst>
            </p:cNvPr>
            <p:cNvSpPr/>
            <p:nvPr/>
          </p:nvSpPr>
          <p:spPr>
            <a:xfrm>
              <a:off x="7770655" y="4202022"/>
              <a:ext cx="1477962" cy="360400"/>
            </a:xfrm>
            <a:custGeom>
              <a:avLst/>
              <a:gdLst>
                <a:gd name="connsiteX0" fmla="*/ 0 w 1477962"/>
                <a:gd name="connsiteY0" fmla="*/ 0 h 460557"/>
                <a:gd name="connsiteX1" fmla="*/ 33337 w 1477962"/>
                <a:gd name="connsiteY1" fmla="*/ 93663 h 460557"/>
                <a:gd name="connsiteX2" fmla="*/ 49212 w 1477962"/>
                <a:gd name="connsiteY2" fmla="*/ 180975 h 460557"/>
                <a:gd name="connsiteX3" fmla="*/ 87312 w 1477962"/>
                <a:gd name="connsiteY3" fmla="*/ 249238 h 460557"/>
                <a:gd name="connsiteX4" fmla="*/ 149225 w 1477962"/>
                <a:gd name="connsiteY4" fmla="*/ 314325 h 460557"/>
                <a:gd name="connsiteX5" fmla="*/ 273050 w 1477962"/>
                <a:gd name="connsiteY5" fmla="*/ 361950 h 460557"/>
                <a:gd name="connsiteX6" fmla="*/ 395287 w 1477962"/>
                <a:gd name="connsiteY6" fmla="*/ 414338 h 460557"/>
                <a:gd name="connsiteX7" fmla="*/ 452437 w 1477962"/>
                <a:gd name="connsiteY7" fmla="*/ 454025 h 460557"/>
                <a:gd name="connsiteX8" fmla="*/ 525462 w 1477962"/>
                <a:gd name="connsiteY8" fmla="*/ 454025 h 460557"/>
                <a:gd name="connsiteX9" fmla="*/ 608012 w 1477962"/>
                <a:gd name="connsiteY9" fmla="*/ 390525 h 460557"/>
                <a:gd name="connsiteX10" fmla="*/ 733425 w 1477962"/>
                <a:gd name="connsiteY10" fmla="*/ 276225 h 460557"/>
                <a:gd name="connsiteX11" fmla="*/ 822325 w 1477962"/>
                <a:gd name="connsiteY11" fmla="*/ 258763 h 460557"/>
                <a:gd name="connsiteX12" fmla="*/ 952500 w 1477962"/>
                <a:gd name="connsiteY12" fmla="*/ 287338 h 460557"/>
                <a:gd name="connsiteX13" fmla="*/ 1027112 w 1477962"/>
                <a:gd name="connsiteY13" fmla="*/ 304800 h 460557"/>
                <a:gd name="connsiteX14" fmla="*/ 1192212 w 1477962"/>
                <a:gd name="connsiteY14" fmla="*/ 341313 h 460557"/>
                <a:gd name="connsiteX15" fmla="*/ 1282700 w 1477962"/>
                <a:gd name="connsiteY15" fmla="*/ 379413 h 460557"/>
                <a:gd name="connsiteX16" fmla="*/ 1360487 w 1477962"/>
                <a:gd name="connsiteY16" fmla="*/ 395288 h 460557"/>
                <a:gd name="connsiteX17" fmla="*/ 1414462 w 1477962"/>
                <a:gd name="connsiteY17" fmla="*/ 341313 h 460557"/>
                <a:gd name="connsiteX18" fmla="*/ 1477962 w 1477962"/>
                <a:gd name="connsiteY18" fmla="*/ 173038 h 46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7962" h="460557">
                  <a:moveTo>
                    <a:pt x="0" y="0"/>
                  </a:moveTo>
                  <a:cubicBezTo>
                    <a:pt x="12567" y="31750"/>
                    <a:pt x="25135" y="63501"/>
                    <a:pt x="33337" y="93663"/>
                  </a:cubicBezTo>
                  <a:cubicBezTo>
                    <a:pt x="41539" y="123825"/>
                    <a:pt x="40216" y="155046"/>
                    <a:pt x="49212" y="180975"/>
                  </a:cubicBezTo>
                  <a:cubicBezTo>
                    <a:pt x="58208" y="206904"/>
                    <a:pt x="70643" y="227013"/>
                    <a:pt x="87312" y="249238"/>
                  </a:cubicBezTo>
                  <a:cubicBezTo>
                    <a:pt x="103981" y="271463"/>
                    <a:pt x="118269" y="295540"/>
                    <a:pt x="149225" y="314325"/>
                  </a:cubicBezTo>
                  <a:cubicBezTo>
                    <a:pt x="180181" y="333110"/>
                    <a:pt x="232040" y="345281"/>
                    <a:pt x="273050" y="361950"/>
                  </a:cubicBezTo>
                  <a:cubicBezTo>
                    <a:pt x="314060" y="378619"/>
                    <a:pt x="365389" y="398992"/>
                    <a:pt x="395287" y="414338"/>
                  </a:cubicBezTo>
                  <a:cubicBezTo>
                    <a:pt x="425185" y="429684"/>
                    <a:pt x="430741" y="447411"/>
                    <a:pt x="452437" y="454025"/>
                  </a:cubicBezTo>
                  <a:cubicBezTo>
                    <a:pt x="474133" y="460640"/>
                    <a:pt x="499533" y="464608"/>
                    <a:pt x="525462" y="454025"/>
                  </a:cubicBezTo>
                  <a:cubicBezTo>
                    <a:pt x="551391" y="443442"/>
                    <a:pt x="573352" y="420158"/>
                    <a:pt x="608012" y="390525"/>
                  </a:cubicBezTo>
                  <a:cubicBezTo>
                    <a:pt x="642672" y="360892"/>
                    <a:pt x="697706" y="298185"/>
                    <a:pt x="733425" y="276225"/>
                  </a:cubicBezTo>
                  <a:cubicBezTo>
                    <a:pt x="769144" y="254265"/>
                    <a:pt x="785813" y="256911"/>
                    <a:pt x="822325" y="258763"/>
                  </a:cubicBezTo>
                  <a:cubicBezTo>
                    <a:pt x="858837" y="260615"/>
                    <a:pt x="952500" y="287338"/>
                    <a:pt x="952500" y="287338"/>
                  </a:cubicBezTo>
                  <a:lnTo>
                    <a:pt x="1027112" y="304800"/>
                  </a:lnTo>
                  <a:cubicBezTo>
                    <a:pt x="1067064" y="313796"/>
                    <a:pt x="1149614" y="328878"/>
                    <a:pt x="1192212" y="341313"/>
                  </a:cubicBezTo>
                  <a:cubicBezTo>
                    <a:pt x="1234810" y="353748"/>
                    <a:pt x="1254654" y="370417"/>
                    <a:pt x="1282700" y="379413"/>
                  </a:cubicBezTo>
                  <a:cubicBezTo>
                    <a:pt x="1310746" y="388409"/>
                    <a:pt x="1338527" y="401638"/>
                    <a:pt x="1360487" y="395288"/>
                  </a:cubicBezTo>
                  <a:cubicBezTo>
                    <a:pt x="1382447" y="388938"/>
                    <a:pt x="1394883" y="378355"/>
                    <a:pt x="1414462" y="341313"/>
                  </a:cubicBezTo>
                  <a:cubicBezTo>
                    <a:pt x="1434041" y="304271"/>
                    <a:pt x="1456001" y="238654"/>
                    <a:pt x="1477962" y="17303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553E61-23D4-02D5-E419-66A4E65309D3}"/>
              </a:ext>
            </a:extLst>
          </p:cNvPr>
          <p:cNvSpPr/>
          <p:nvPr/>
        </p:nvSpPr>
        <p:spPr>
          <a:xfrm>
            <a:off x="8264136" y="4431149"/>
            <a:ext cx="1055257" cy="345516"/>
          </a:xfrm>
          <a:prstGeom prst="roundRect">
            <a:avLst/>
          </a:prstGeom>
          <a:solidFill>
            <a:schemeClr val="bg1"/>
          </a:solidFill>
          <a:ln w="28575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413589-901C-4CE6-794E-A7EFD3F5C896}"/>
              </a:ext>
            </a:extLst>
          </p:cNvPr>
          <p:cNvSpPr/>
          <p:nvPr/>
        </p:nvSpPr>
        <p:spPr>
          <a:xfrm>
            <a:off x="8240994" y="4390073"/>
            <a:ext cx="1055257" cy="345516"/>
          </a:xfrm>
          <a:prstGeom prst="roundRect">
            <a:avLst/>
          </a:prstGeom>
          <a:solidFill>
            <a:schemeClr val="bg1"/>
          </a:solidFill>
          <a:ln w="28575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A9A605D-0AC5-F135-0045-8624315FF8BE}"/>
              </a:ext>
            </a:extLst>
          </p:cNvPr>
          <p:cNvSpPr/>
          <p:nvPr/>
        </p:nvSpPr>
        <p:spPr>
          <a:xfrm>
            <a:off x="8204453" y="4346214"/>
            <a:ext cx="1055257" cy="345516"/>
          </a:xfrm>
          <a:prstGeom prst="roundRect">
            <a:avLst/>
          </a:prstGeom>
          <a:solidFill>
            <a:schemeClr val="bg1"/>
          </a:solidFill>
          <a:ln w="28575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C6B04F-6358-31E7-7DCC-CCBF78516CFF}"/>
              </a:ext>
            </a:extLst>
          </p:cNvPr>
          <p:cNvSpPr/>
          <p:nvPr/>
        </p:nvSpPr>
        <p:spPr>
          <a:xfrm>
            <a:off x="8164590" y="4300562"/>
            <a:ext cx="1055257" cy="345516"/>
          </a:xfrm>
          <a:prstGeom prst="roundRect">
            <a:avLst/>
          </a:prstGeom>
          <a:solidFill>
            <a:schemeClr val="bg1"/>
          </a:solidFill>
          <a:ln w="28575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B2F0CA3-91CA-EAA8-1100-D5CDCCB4439F}"/>
              </a:ext>
            </a:extLst>
          </p:cNvPr>
          <p:cNvSpPr/>
          <p:nvPr/>
        </p:nvSpPr>
        <p:spPr>
          <a:xfrm>
            <a:off x="8172341" y="4317855"/>
            <a:ext cx="1037541" cy="319454"/>
          </a:xfrm>
          <a:custGeom>
            <a:avLst/>
            <a:gdLst>
              <a:gd name="connsiteX0" fmla="*/ 0 w 1487488"/>
              <a:gd name="connsiteY0" fmla="*/ 427038 h 457991"/>
              <a:gd name="connsiteX1" fmla="*/ 60325 w 1487488"/>
              <a:gd name="connsiteY1" fmla="*/ 430213 h 457991"/>
              <a:gd name="connsiteX2" fmla="*/ 182563 w 1487488"/>
              <a:gd name="connsiteY2" fmla="*/ 361950 h 457991"/>
              <a:gd name="connsiteX3" fmla="*/ 266700 w 1487488"/>
              <a:gd name="connsiteY3" fmla="*/ 298450 h 457991"/>
              <a:gd name="connsiteX4" fmla="*/ 425450 w 1487488"/>
              <a:gd name="connsiteY4" fmla="*/ 303213 h 457991"/>
              <a:gd name="connsiteX5" fmla="*/ 530225 w 1487488"/>
              <a:gd name="connsiteY5" fmla="*/ 328613 h 457991"/>
              <a:gd name="connsiteX6" fmla="*/ 560388 w 1487488"/>
              <a:gd name="connsiteY6" fmla="*/ 349250 h 457991"/>
              <a:gd name="connsiteX7" fmla="*/ 620713 w 1487488"/>
              <a:gd name="connsiteY7" fmla="*/ 323850 h 457991"/>
              <a:gd name="connsiteX8" fmla="*/ 714375 w 1487488"/>
              <a:gd name="connsiteY8" fmla="*/ 338138 h 457991"/>
              <a:gd name="connsiteX9" fmla="*/ 793750 w 1487488"/>
              <a:gd name="connsiteY9" fmla="*/ 369888 h 457991"/>
              <a:gd name="connsiteX10" fmla="*/ 877888 w 1487488"/>
              <a:gd name="connsiteY10" fmla="*/ 425450 h 457991"/>
              <a:gd name="connsiteX11" fmla="*/ 968375 w 1487488"/>
              <a:gd name="connsiteY11" fmla="*/ 452438 h 457991"/>
              <a:gd name="connsiteX12" fmla="*/ 1073150 w 1487488"/>
              <a:gd name="connsiteY12" fmla="*/ 457200 h 457991"/>
              <a:gd name="connsiteX13" fmla="*/ 1166813 w 1487488"/>
              <a:gd name="connsiteY13" fmla="*/ 441325 h 457991"/>
              <a:gd name="connsiteX14" fmla="*/ 1255713 w 1487488"/>
              <a:gd name="connsiteY14" fmla="*/ 398463 h 457991"/>
              <a:gd name="connsiteX15" fmla="*/ 1350963 w 1487488"/>
              <a:gd name="connsiteY15" fmla="*/ 312738 h 457991"/>
              <a:gd name="connsiteX16" fmla="*/ 1428750 w 1487488"/>
              <a:gd name="connsiteY16" fmla="*/ 188913 h 457991"/>
              <a:gd name="connsiteX17" fmla="*/ 1463675 w 1487488"/>
              <a:gd name="connsiteY17" fmla="*/ 88900 h 457991"/>
              <a:gd name="connsiteX18" fmla="*/ 1487488 w 1487488"/>
              <a:gd name="connsiteY18" fmla="*/ 0 h 457991"/>
              <a:gd name="connsiteX19" fmla="*/ 1487488 w 1487488"/>
              <a:gd name="connsiteY19" fmla="*/ 0 h 457991"/>
              <a:gd name="connsiteX20" fmla="*/ 1487488 w 1487488"/>
              <a:gd name="connsiteY20" fmla="*/ 0 h 457991"/>
              <a:gd name="connsiteX21" fmla="*/ 1487488 w 1487488"/>
              <a:gd name="connsiteY21" fmla="*/ 0 h 45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87488" h="457991">
                <a:moveTo>
                  <a:pt x="0" y="427038"/>
                </a:moveTo>
                <a:cubicBezTo>
                  <a:pt x="14949" y="434049"/>
                  <a:pt x="29898" y="441061"/>
                  <a:pt x="60325" y="430213"/>
                </a:cubicBezTo>
                <a:cubicBezTo>
                  <a:pt x="90752" y="419365"/>
                  <a:pt x="148167" y="383910"/>
                  <a:pt x="182563" y="361950"/>
                </a:cubicBezTo>
                <a:cubicBezTo>
                  <a:pt x="216959" y="339990"/>
                  <a:pt x="226219" y="308239"/>
                  <a:pt x="266700" y="298450"/>
                </a:cubicBezTo>
                <a:cubicBezTo>
                  <a:pt x="307181" y="288660"/>
                  <a:pt x="381529" y="298186"/>
                  <a:pt x="425450" y="303213"/>
                </a:cubicBezTo>
                <a:cubicBezTo>
                  <a:pt x="469371" y="308240"/>
                  <a:pt x="507735" y="320940"/>
                  <a:pt x="530225" y="328613"/>
                </a:cubicBezTo>
                <a:cubicBezTo>
                  <a:pt x="552715" y="336286"/>
                  <a:pt x="545307" y="350044"/>
                  <a:pt x="560388" y="349250"/>
                </a:cubicBezTo>
                <a:cubicBezTo>
                  <a:pt x="575469" y="348456"/>
                  <a:pt x="595049" y="325702"/>
                  <a:pt x="620713" y="323850"/>
                </a:cubicBezTo>
                <a:cubicBezTo>
                  <a:pt x="646377" y="321998"/>
                  <a:pt x="685536" y="330465"/>
                  <a:pt x="714375" y="338138"/>
                </a:cubicBezTo>
                <a:cubicBezTo>
                  <a:pt x="743214" y="345811"/>
                  <a:pt x="766498" y="355336"/>
                  <a:pt x="793750" y="369888"/>
                </a:cubicBezTo>
                <a:cubicBezTo>
                  <a:pt x="821002" y="384440"/>
                  <a:pt x="848784" y="411692"/>
                  <a:pt x="877888" y="425450"/>
                </a:cubicBezTo>
                <a:cubicBezTo>
                  <a:pt x="906992" y="439208"/>
                  <a:pt x="935831" y="447146"/>
                  <a:pt x="968375" y="452438"/>
                </a:cubicBezTo>
                <a:cubicBezTo>
                  <a:pt x="1000919" y="457730"/>
                  <a:pt x="1040077" y="459052"/>
                  <a:pt x="1073150" y="457200"/>
                </a:cubicBezTo>
                <a:cubicBezTo>
                  <a:pt x="1106223" y="455348"/>
                  <a:pt x="1136386" y="451114"/>
                  <a:pt x="1166813" y="441325"/>
                </a:cubicBezTo>
                <a:cubicBezTo>
                  <a:pt x="1197240" y="431536"/>
                  <a:pt x="1225021" y="419894"/>
                  <a:pt x="1255713" y="398463"/>
                </a:cubicBezTo>
                <a:cubicBezTo>
                  <a:pt x="1286405" y="377032"/>
                  <a:pt x="1322124" y="347663"/>
                  <a:pt x="1350963" y="312738"/>
                </a:cubicBezTo>
                <a:cubicBezTo>
                  <a:pt x="1379802" y="277813"/>
                  <a:pt x="1409965" y="226219"/>
                  <a:pt x="1428750" y="188913"/>
                </a:cubicBezTo>
                <a:cubicBezTo>
                  <a:pt x="1447535" y="151607"/>
                  <a:pt x="1453885" y="120385"/>
                  <a:pt x="1463675" y="88900"/>
                </a:cubicBezTo>
                <a:cubicBezTo>
                  <a:pt x="1473465" y="57415"/>
                  <a:pt x="1487488" y="0"/>
                  <a:pt x="1487488" y="0"/>
                </a:cubicBezTo>
                <a:lnTo>
                  <a:pt x="1487488" y="0"/>
                </a:lnTo>
                <a:lnTo>
                  <a:pt x="1487488" y="0"/>
                </a:lnTo>
                <a:lnTo>
                  <a:pt x="1487488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2A71BB-D103-B6E3-921D-0A02C74731BD}"/>
              </a:ext>
            </a:extLst>
          </p:cNvPr>
          <p:cNvSpPr txBox="1"/>
          <p:nvPr/>
        </p:nvSpPr>
        <p:spPr>
          <a:xfrm>
            <a:off x="7541521" y="2159721"/>
            <a:ext cx="233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b="1" dirty="0"/>
              <a:t>PCA basis (&gt; 3)</a:t>
            </a:r>
            <a:endParaRPr lang="en-US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8F93D6-9FF3-A038-935F-E1374DB82ED4}"/>
              </a:ext>
            </a:extLst>
          </p:cNvPr>
          <p:cNvGrpSpPr/>
          <p:nvPr/>
        </p:nvGrpSpPr>
        <p:grpSpPr>
          <a:xfrm>
            <a:off x="4980679" y="2153701"/>
            <a:ext cx="2549894" cy="2813154"/>
            <a:chOff x="5141891" y="2153701"/>
            <a:chExt cx="2549894" cy="28131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9500D4-BF0D-C3DA-B3D2-AC4DA8D85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1185" y="2665759"/>
              <a:ext cx="2270600" cy="23010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0CB42B-3F9F-6602-0E99-66DF8B776131}"/>
                </a:ext>
              </a:extLst>
            </p:cNvPr>
            <p:cNvSpPr txBox="1"/>
            <p:nvPr/>
          </p:nvSpPr>
          <p:spPr>
            <a:xfrm>
              <a:off x="5141891" y="2153701"/>
              <a:ext cx="2332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b="1" dirty="0"/>
                <a:t>~41M </a:t>
              </a:r>
              <a:r>
                <a:rPr lang="en-NL" b="1" dirty="0" err="1"/>
                <a:t>reflectances</a:t>
              </a:r>
              <a:endParaRPr lang="en-US" b="1" dirty="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2A94BE-63EB-E43B-2D10-C3DFD9E20B6D}"/>
              </a:ext>
            </a:extLst>
          </p:cNvPr>
          <p:cNvCxnSpPr>
            <a:cxnSpLocks/>
          </p:cNvCxnSpPr>
          <p:nvPr/>
        </p:nvCxnSpPr>
        <p:spPr>
          <a:xfrm>
            <a:off x="7309389" y="3689949"/>
            <a:ext cx="641350" cy="0"/>
          </a:xfrm>
          <a:prstGeom prst="straightConnector1">
            <a:avLst/>
          </a:prstGeom>
          <a:ln w="57150" cap="rnd" cmpd="sng">
            <a:solidFill>
              <a:schemeClr val="tx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AD5EEB4-9E2F-32CD-FAF3-8E8057375914}"/>
              </a:ext>
            </a:extLst>
          </p:cNvPr>
          <p:cNvSpPr/>
          <p:nvPr/>
        </p:nvSpPr>
        <p:spPr>
          <a:xfrm>
            <a:off x="4804809" y="6056895"/>
            <a:ext cx="7062102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err="1">
                <a:solidFill>
                  <a:schemeClr val="accent3"/>
                </a:solidFill>
              </a:rPr>
              <a:t>Jozef</a:t>
            </a:r>
            <a:r>
              <a:rPr lang="en-GB" sz="1400" dirty="0">
                <a:solidFill>
                  <a:schemeClr val="accent3"/>
                </a:solidFill>
              </a:rPr>
              <a:t> Cohen. 1964. Dependency of the Spectral Reflectance Curves of the Munsell </a:t>
            </a:r>
            <a:r>
              <a:rPr lang="en-GB" sz="1400" dirty="0" err="1">
                <a:solidFill>
                  <a:schemeClr val="accent3"/>
                </a:solidFill>
              </a:rPr>
              <a:t>Color</a:t>
            </a:r>
            <a:r>
              <a:rPr lang="en-GB" sz="1400" dirty="0">
                <a:solidFill>
                  <a:schemeClr val="accent3"/>
                </a:solidFill>
              </a:rPr>
              <a:t> Chips. </a:t>
            </a:r>
            <a:r>
              <a:rPr lang="en-GB" sz="1400" i="1" dirty="0">
                <a:solidFill>
                  <a:schemeClr val="accent3"/>
                </a:solidFill>
              </a:rPr>
              <a:t>Psychonomic Science.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8CED8551-AF02-4D13-661C-289A3758A6B9}"/>
              </a:ext>
            </a:extLst>
          </p:cNvPr>
          <p:cNvSpPr txBox="1">
            <a:spLocks/>
          </p:cNvSpPr>
          <p:nvPr/>
        </p:nvSpPr>
        <p:spPr>
          <a:xfrm>
            <a:off x="5257800" y="441434"/>
            <a:ext cx="5824008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Data-based generation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D435905-7EFF-9A53-D3C1-B2BAE3388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282" y="2855950"/>
            <a:ext cx="1267180" cy="5358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696AA5-4020-8FDA-15CD-A58663381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282" y="4028571"/>
            <a:ext cx="1267180" cy="535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E18BE1-0FEC-71B2-4216-645784BF2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282" y="3450776"/>
            <a:ext cx="1267180" cy="535859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0C91EA2-846C-D40D-2EF6-1C370D7841D0}"/>
              </a:ext>
            </a:extLst>
          </p:cNvPr>
          <p:cNvCxnSpPr>
            <a:cxnSpLocks/>
          </p:cNvCxnSpPr>
          <p:nvPr/>
        </p:nvCxnSpPr>
        <p:spPr>
          <a:xfrm>
            <a:off x="9598314" y="3689949"/>
            <a:ext cx="641350" cy="0"/>
          </a:xfrm>
          <a:prstGeom prst="straightConnector1">
            <a:avLst/>
          </a:prstGeom>
          <a:ln w="57150" cap="rnd" cmpd="sng">
            <a:solidFill>
              <a:schemeClr val="tx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887DB1A-2E63-11DC-D983-21F595D779CC}"/>
              </a:ext>
            </a:extLst>
          </p:cNvPr>
          <p:cNvSpPr txBox="1"/>
          <p:nvPr/>
        </p:nvSpPr>
        <p:spPr>
          <a:xfrm>
            <a:off x="9859423" y="2159721"/>
            <a:ext cx="233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Weighted sums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7EF80F-FFB3-7BCA-48C8-35757F96E45F}"/>
              </a:ext>
            </a:extLst>
          </p:cNvPr>
          <p:cNvSpPr/>
          <p:nvPr/>
        </p:nvSpPr>
        <p:spPr>
          <a:xfrm>
            <a:off x="4804809" y="5403231"/>
            <a:ext cx="7062102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accent3"/>
                </a:solidFill>
              </a:rPr>
              <a:t>Zhang et al. 2016. Metamer Mismatching in </a:t>
            </a:r>
            <a:r>
              <a:rPr lang="en-GB" sz="1400" dirty="0" err="1">
                <a:solidFill>
                  <a:schemeClr val="accent3"/>
                </a:solidFill>
              </a:rPr>
              <a:t>Practive</a:t>
            </a:r>
            <a:r>
              <a:rPr lang="en-GB" sz="1400" dirty="0">
                <a:solidFill>
                  <a:schemeClr val="accent3"/>
                </a:solidFill>
              </a:rPr>
              <a:t> Versus Theory. </a:t>
            </a:r>
            <a:r>
              <a:rPr lang="en-GB" sz="1400" i="1" dirty="0">
                <a:solidFill>
                  <a:schemeClr val="accent3"/>
                </a:solidFill>
              </a:rPr>
              <a:t>Journal of the Optical Society of America.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1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15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70" name="Parallelogram 69">
            <a:extLst>
              <a:ext uri="{FF2B5EF4-FFF2-40B4-BE49-F238E27FC236}">
                <a16:creationId xmlns:a16="http://schemas.microsoft.com/office/drawing/2014/main" id="{0ADF58FB-4283-FB69-EDAA-E01235A3B3DC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9EB65-4C1E-5FD1-3DBE-EBA5AA315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33" y="3081687"/>
            <a:ext cx="2811185" cy="16949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2583B3-AA03-74BE-B30A-939AE7C51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778355" y="2826326"/>
            <a:ext cx="2584645" cy="10929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700877-CC91-3F53-4273-1F9BBF65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4778355" y="3254139"/>
            <a:ext cx="2584645" cy="10929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D204D54-500D-FF3A-41CE-7B8141F1B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55" y="3683686"/>
            <a:ext cx="2584645" cy="10929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7EF0A1-BC48-9AD6-0407-3AAF48B67F26}"/>
              </a:ext>
            </a:extLst>
          </p:cNvPr>
          <p:cNvCxnSpPr>
            <a:cxnSpLocks/>
          </p:cNvCxnSpPr>
          <p:nvPr/>
        </p:nvCxnSpPr>
        <p:spPr>
          <a:xfrm flipV="1">
            <a:off x="7575789" y="4225846"/>
            <a:ext cx="644505" cy="4329"/>
          </a:xfrm>
          <a:prstGeom prst="straightConnector1">
            <a:avLst/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F0C9A-1592-27D8-8BC8-04F29BDEB9B7}"/>
              </a:ext>
            </a:extLst>
          </p:cNvPr>
          <p:cNvGrpSpPr/>
          <p:nvPr/>
        </p:nvGrpSpPr>
        <p:grpSpPr>
          <a:xfrm>
            <a:off x="12595272" y="2239108"/>
            <a:ext cx="6294868" cy="3154398"/>
            <a:chOff x="4123129" y="1728850"/>
            <a:chExt cx="7794909" cy="3906078"/>
          </a:xfrm>
        </p:grpSpPr>
        <p:pic>
          <p:nvPicPr>
            <p:cNvPr id="20" name="Picture 19" descr="Chart&#10;&#10;Description automatically generated">
              <a:extLst>
                <a:ext uri="{FF2B5EF4-FFF2-40B4-BE49-F238E27FC236}">
                  <a16:creationId xmlns:a16="http://schemas.microsoft.com/office/drawing/2014/main" id="{4F34DDBA-5A5E-37A6-A963-861CFEEA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3129" y="1728850"/>
              <a:ext cx="2624397" cy="3906078"/>
            </a:xfrm>
            <a:prstGeom prst="rect">
              <a:avLst/>
            </a:prstGeom>
          </p:spPr>
        </p:pic>
        <p:pic>
          <p:nvPicPr>
            <p:cNvPr id="21" name="Picture 20" descr="Chart, surface chart&#10;&#10;Description automatically generated">
              <a:extLst>
                <a:ext uri="{FF2B5EF4-FFF2-40B4-BE49-F238E27FC236}">
                  <a16:creationId xmlns:a16="http://schemas.microsoft.com/office/drawing/2014/main" id="{1099BD48-E0E4-3BBE-85E6-59CF50E0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1916" y="1728850"/>
              <a:ext cx="2525219" cy="3906078"/>
            </a:xfrm>
            <a:prstGeom prst="rect">
              <a:avLst/>
            </a:prstGeom>
          </p:spPr>
        </p:pic>
        <p:pic>
          <p:nvPicPr>
            <p:cNvPr id="22" name="Picture 21" descr="Chart, surface chart&#10;&#10;Description automatically generated">
              <a:extLst>
                <a:ext uri="{FF2B5EF4-FFF2-40B4-BE49-F238E27FC236}">
                  <a16:creationId xmlns:a16="http://schemas.microsoft.com/office/drawing/2014/main" id="{473EEC39-BD8E-D47C-CE89-45CB73085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92819" y="1728850"/>
              <a:ext cx="2525219" cy="3906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48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16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9EB65-4C1E-5FD1-3DBE-EBA5AA315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33" y="3081687"/>
            <a:ext cx="2811185" cy="16949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2583B3-AA03-74BE-B30A-939AE7C51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778355" y="2826326"/>
            <a:ext cx="2584645" cy="10929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700877-CC91-3F53-4273-1F9BBF65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4778355" y="3254139"/>
            <a:ext cx="2584645" cy="10929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D204D54-500D-FF3A-41CE-7B8141F1B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55" y="3683686"/>
            <a:ext cx="2584645" cy="10929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7EF0A1-BC48-9AD6-0407-3AAF48B67F26}"/>
              </a:ext>
            </a:extLst>
          </p:cNvPr>
          <p:cNvCxnSpPr>
            <a:cxnSpLocks/>
          </p:cNvCxnSpPr>
          <p:nvPr/>
        </p:nvCxnSpPr>
        <p:spPr>
          <a:xfrm flipV="1">
            <a:off x="7575789" y="4225846"/>
            <a:ext cx="644505" cy="4329"/>
          </a:xfrm>
          <a:prstGeom prst="straightConnector1">
            <a:avLst/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allelogram 1">
            <a:extLst>
              <a:ext uri="{FF2B5EF4-FFF2-40B4-BE49-F238E27FC236}">
                <a16:creationId xmlns:a16="http://schemas.microsoft.com/office/drawing/2014/main" id="{9AB131C6-8D5F-FACA-7E09-F0E41F14BE80}"/>
              </a:ext>
            </a:extLst>
          </p:cNvPr>
          <p:cNvSpPr/>
          <p:nvPr/>
        </p:nvSpPr>
        <p:spPr>
          <a:xfrm>
            <a:off x="4364891" y="0"/>
            <a:ext cx="8512908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A47B353-A8AB-3E31-F275-EF54A807E527}"/>
              </a:ext>
            </a:extLst>
          </p:cNvPr>
          <p:cNvGrpSpPr/>
          <p:nvPr/>
        </p:nvGrpSpPr>
        <p:grpSpPr>
          <a:xfrm>
            <a:off x="5116560" y="2251546"/>
            <a:ext cx="6294868" cy="3154398"/>
            <a:chOff x="4123129" y="1728850"/>
            <a:chExt cx="7794909" cy="3906078"/>
          </a:xfrm>
        </p:grpSpPr>
        <p:pic>
          <p:nvPicPr>
            <p:cNvPr id="58" name="Picture 57" descr="Chart&#10;&#10;Description automatically generated">
              <a:extLst>
                <a:ext uri="{FF2B5EF4-FFF2-40B4-BE49-F238E27FC236}">
                  <a16:creationId xmlns:a16="http://schemas.microsoft.com/office/drawing/2014/main" id="{3FC121A4-3E55-0F1E-C438-9F29AE64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3129" y="1728850"/>
              <a:ext cx="2624397" cy="3906078"/>
            </a:xfrm>
            <a:prstGeom prst="rect">
              <a:avLst/>
            </a:prstGeom>
          </p:spPr>
        </p:pic>
        <p:pic>
          <p:nvPicPr>
            <p:cNvPr id="59" name="Picture 58" descr="Chart, surface chart&#10;&#10;Description automatically generated">
              <a:extLst>
                <a:ext uri="{FF2B5EF4-FFF2-40B4-BE49-F238E27FC236}">
                  <a16:creationId xmlns:a16="http://schemas.microsoft.com/office/drawing/2014/main" id="{05E0E468-2C7E-A732-75E9-F7744C47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1916" y="1728850"/>
              <a:ext cx="2525219" cy="3906078"/>
            </a:xfrm>
            <a:prstGeom prst="rect">
              <a:avLst/>
            </a:prstGeom>
          </p:spPr>
        </p:pic>
        <p:pic>
          <p:nvPicPr>
            <p:cNvPr id="60" name="Picture 59" descr="Chart, surface chart&#10;&#10;Description automatically generated">
              <a:extLst>
                <a:ext uri="{FF2B5EF4-FFF2-40B4-BE49-F238E27FC236}">
                  <a16:creationId xmlns:a16="http://schemas.microsoft.com/office/drawing/2014/main" id="{B97B5F23-3BA6-94C2-500F-6920689AE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92819" y="1728850"/>
              <a:ext cx="2525219" cy="3906078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B88D5B-420D-0F19-9324-95732357B19C}"/>
              </a:ext>
            </a:extLst>
          </p:cNvPr>
          <p:cNvSpPr/>
          <p:nvPr/>
        </p:nvSpPr>
        <p:spPr>
          <a:xfrm>
            <a:off x="4804809" y="6056895"/>
            <a:ext cx="7062102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err="1">
                <a:solidFill>
                  <a:schemeClr val="accent3"/>
                </a:solidFill>
              </a:rPr>
              <a:t>Mackiewitz</a:t>
            </a:r>
            <a:r>
              <a:rPr lang="en-GB" sz="1400" dirty="0">
                <a:solidFill>
                  <a:schemeClr val="accent3"/>
                </a:solidFill>
              </a:rPr>
              <a:t> et al. 2019. Spherical Sampling Methods for the Calculation of Metamer Mismatch Volumes. </a:t>
            </a:r>
            <a:r>
              <a:rPr lang="en-GB" sz="1400" i="1" dirty="0">
                <a:solidFill>
                  <a:schemeClr val="accent3"/>
                </a:solidFill>
              </a:rPr>
              <a:t>Journal of the Optical Society of America</a:t>
            </a:r>
            <a:r>
              <a:rPr lang="en-GB" sz="1400" dirty="0">
                <a:solidFill>
                  <a:schemeClr val="accent3"/>
                </a:solidFill>
              </a:rPr>
              <a:t>.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8231766-F4B2-7969-4B6D-EDF3F59CBA87}"/>
              </a:ext>
            </a:extLst>
          </p:cNvPr>
          <p:cNvSpPr txBox="1">
            <a:spLocks/>
          </p:cNvSpPr>
          <p:nvPr/>
        </p:nvSpPr>
        <p:spPr>
          <a:xfrm>
            <a:off x="5257800" y="441434"/>
            <a:ext cx="5824008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Metamer mismatch volumes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8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17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70" name="Parallelogram 69">
            <a:extLst>
              <a:ext uri="{FF2B5EF4-FFF2-40B4-BE49-F238E27FC236}">
                <a16:creationId xmlns:a16="http://schemas.microsoft.com/office/drawing/2014/main" id="{0ADF58FB-4283-FB69-EDAA-E01235A3B3DC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9EB65-4C1E-5FD1-3DBE-EBA5AA315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33" y="3081687"/>
            <a:ext cx="2811185" cy="16949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2583B3-AA03-74BE-B30A-939AE7C51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778355" y="2826326"/>
            <a:ext cx="2584645" cy="10929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700877-CC91-3F53-4273-1F9BBF65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4778355" y="3254139"/>
            <a:ext cx="2584645" cy="10929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D204D54-500D-FF3A-41CE-7B8141F1B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55" y="3683686"/>
            <a:ext cx="2584645" cy="10929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7EF0A1-BC48-9AD6-0407-3AAF48B67F26}"/>
              </a:ext>
            </a:extLst>
          </p:cNvPr>
          <p:cNvCxnSpPr>
            <a:cxnSpLocks/>
          </p:cNvCxnSpPr>
          <p:nvPr/>
        </p:nvCxnSpPr>
        <p:spPr>
          <a:xfrm flipV="1">
            <a:off x="7575789" y="4225846"/>
            <a:ext cx="644505" cy="4329"/>
          </a:xfrm>
          <a:prstGeom prst="straightConnector1">
            <a:avLst/>
          </a:prstGeom>
          <a:ln w="57150" cap="rnd" cmpd="sng">
            <a:solidFill>
              <a:schemeClr val="bg1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895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E23E8C5-BEAF-A70F-7099-E3896A6C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35" y="1929336"/>
            <a:ext cx="4013474" cy="37739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18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C95D9C-EBD0-6954-4D4E-56CCDCBE4209}"/>
              </a:ext>
            </a:extLst>
          </p:cNvPr>
          <p:cNvSpPr txBox="1"/>
          <p:nvPr/>
        </p:nvSpPr>
        <p:spPr>
          <a:xfrm>
            <a:off x="7204949" y="2486617"/>
            <a:ext cx="18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b="1" dirty="0">
                <a:solidFill>
                  <a:schemeClr val="bg1"/>
                </a:solidFill>
              </a:rPr>
              <a:t>simple convex</a:t>
            </a:r>
            <a:br>
              <a:rPr lang="en-NL" b="1" dirty="0">
                <a:solidFill>
                  <a:schemeClr val="bg1"/>
                </a:solidFill>
              </a:rPr>
            </a:br>
            <a:r>
              <a:rPr lang="en-NL" b="1" dirty="0">
                <a:solidFill>
                  <a:schemeClr val="bg1"/>
                </a:solidFill>
              </a:rPr>
              <a:t>hull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373BDA2C-633B-CFFB-D4D8-F05A90791F53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5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E23E8C5-BEAF-A70F-7099-E3896A6C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94" y="1929336"/>
            <a:ext cx="4013474" cy="37739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19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6F24DFA-981B-7B06-01EE-B38ED82F0D0F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EB6553-884B-B96E-94D3-B2929F6DF478}"/>
              </a:ext>
            </a:extLst>
          </p:cNvPr>
          <p:cNvSpPr/>
          <p:nvPr/>
        </p:nvSpPr>
        <p:spPr>
          <a:xfrm>
            <a:off x="6558803" y="2114550"/>
            <a:ext cx="2168338" cy="2000250"/>
          </a:xfrm>
          <a:custGeom>
            <a:avLst/>
            <a:gdLst>
              <a:gd name="connsiteX0" fmla="*/ 0 w 2168338"/>
              <a:gd name="connsiteY0" fmla="*/ 0 h 2000250"/>
              <a:gd name="connsiteX1" fmla="*/ 2168338 w 2168338"/>
              <a:gd name="connsiteY1" fmla="*/ 2000250 h 2000250"/>
              <a:gd name="connsiteX2" fmla="*/ 1139638 w 2168338"/>
              <a:gd name="connsiteY2" fmla="*/ 1835524 h 2000250"/>
              <a:gd name="connsiteX3" fmla="*/ 0 w 2168338"/>
              <a:gd name="connsiteY3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338" h="2000250">
                <a:moveTo>
                  <a:pt x="0" y="0"/>
                </a:moveTo>
                <a:lnTo>
                  <a:pt x="2168338" y="2000250"/>
                </a:lnTo>
                <a:lnTo>
                  <a:pt x="1139638" y="1835524"/>
                </a:lnTo>
                <a:lnTo>
                  <a:pt x="0" y="0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sq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68338"/>
                      <a:gd name="connsiteY0" fmla="*/ 0 h 2000250"/>
                      <a:gd name="connsiteX1" fmla="*/ 411984 w 2168338"/>
                      <a:gd name="connsiteY1" fmla="*/ 380048 h 2000250"/>
                      <a:gd name="connsiteX2" fmla="*/ 823968 w 2168338"/>
                      <a:gd name="connsiteY2" fmla="*/ 760095 h 2000250"/>
                      <a:gd name="connsiteX3" fmla="*/ 1301003 w 2168338"/>
                      <a:gd name="connsiteY3" fmla="*/ 1200150 h 2000250"/>
                      <a:gd name="connsiteX4" fmla="*/ 1778037 w 2168338"/>
                      <a:gd name="connsiteY4" fmla="*/ 1640205 h 2000250"/>
                      <a:gd name="connsiteX5" fmla="*/ 2168338 w 2168338"/>
                      <a:gd name="connsiteY5" fmla="*/ 2000250 h 2000250"/>
                      <a:gd name="connsiteX6" fmla="*/ 1664275 w 2168338"/>
                      <a:gd name="connsiteY6" fmla="*/ 1919534 h 2000250"/>
                      <a:gd name="connsiteX7" fmla="*/ 1139638 w 2168338"/>
                      <a:gd name="connsiteY7" fmla="*/ 1835524 h 2000250"/>
                      <a:gd name="connsiteX8" fmla="*/ 877521 w 2168338"/>
                      <a:gd name="connsiteY8" fmla="*/ 1413353 h 2000250"/>
                      <a:gd name="connsiteX9" fmla="*/ 592612 w 2168338"/>
                      <a:gd name="connsiteY9" fmla="*/ 954472 h 2000250"/>
                      <a:gd name="connsiteX10" fmla="*/ 330495 w 2168338"/>
                      <a:gd name="connsiteY10" fmla="*/ 532302 h 2000250"/>
                      <a:gd name="connsiteX11" fmla="*/ 0 w 2168338"/>
                      <a:gd name="connsiteY11" fmla="*/ 0 h 2000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168338" h="2000250" fill="none" extrusionOk="0">
                        <a:moveTo>
                          <a:pt x="0" y="0"/>
                        </a:moveTo>
                        <a:cubicBezTo>
                          <a:pt x="225961" y="126738"/>
                          <a:pt x="311303" y="322260"/>
                          <a:pt x="411984" y="380048"/>
                        </a:cubicBezTo>
                        <a:cubicBezTo>
                          <a:pt x="512665" y="437836"/>
                          <a:pt x="634853" y="631754"/>
                          <a:pt x="823968" y="760095"/>
                        </a:cubicBezTo>
                        <a:cubicBezTo>
                          <a:pt x="1013083" y="888436"/>
                          <a:pt x="1059572" y="1017309"/>
                          <a:pt x="1301003" y="1200150"/>
                        </a:cubicBezTo>
                        <a:cubicBezTo>
                          <a:pt x="1542434" y="1382991"/>
                          <a:pt x="1604027" y="1553044"/>
                          <a:pt x="1778037" y="1640205"/>
                        </a:cubicBezTo>
                        <a:cubicBezTo>
                          <a:pt x="1952047" y="1727366"/>
                          <a:pt x="1964588" y="1835586"/>
                          <a:pt x="2168338" y="2000250"/>
                        </a:cubicBezTo>
                        <a:cubicBezTo>
                          <a:pt x="1963060" y="2020426"/>
                          <a:pt x="1832261" y="1927812"/>
                          <a:pt x="1664275" y="1919534"/>
                        </a:cubicBezTo>
                        <a:cubicBezTo>
                          <a:pt x="1496289" y="1911256"/>
                          <a:pt x="1270325" y="1843241"/>
                          <a:pt x="1139638" y="1835524"/>
                        </a:cubicBezTo>
                        <a:cubicBezTo>
                          <a:pt x="1047264" y="1718753"/>
                          <a:pt x="1005758" y="1613488"/>
                          <a:pt x="877521" y="1413353"/>
                        </a:cubicBezTo>
                        <a:cubicBezTo>
                          <a:pt x="749284" y="1213218"/>
                          <a:pt x="677260" y="1063325"/>
                          <a:pt x="592612" y="954472"/>
                        </a:cubicBezTo>
                        <a:cubicBezTo>
                          <a:pt x="507964" y="845619"/>
                          <a:pt x="410740" y="629346"/>
                          <a:pt x="330495" y="532302"/>
                        </a:cubicBezTo>
                        <a:cubicBezTo>
                          <a:pt x="250250" y="435258"/>
                          <a:pt x="90474" y="123156"/>
                          <a:pt x="0" y="0"/>
                        </a:cubicBezTo>
                        <a:close/>
                      </a:path>
                      <a:path w="2168338" h="2000250" stroke="0" extrusionOk="0">
                        <a:moveTo>
                          <a:pt x="0" y="0"/>
                        </a:moveTo>
                        <a:cubicBezTo>
                          <a:pt x="163131" y="68469"/>
                          <a:pt x="202172" y="257043"/>
                          <a:pt x="411984" y="380048"/>
                        </a:cubicBezTo>
                        <a:cubicBezTo>
                          <a:pt x="621796" y="503052"/>
                          <a:pt x="693884" y="641472"/>
                          <a:pt x="780602" y="720090"/>
                        </a:cubicBezTo>
                        <a:cubicBezTo>
                          <a:pt x="867320" y="798708"/>
                          <a:pt x="1093750" y="1087486"/>
                          <a:pt x="1257636" y="1160145"/>
                        </a:cubicBezTo>
                        <a:cubicBezTo>
                          <a:pt x="1421522" y="1232805"/>
                          <a:pt x="1540107" y="1505906"/>
                          <a:pt x="1669620" y="1540193"/>
                        </a:cubicBezTo>
                        <a:cubicBezTo>
                          <a:pt x="1799133" y="1574480"/>
                          <a:pt x="1996854" y="1908860"/>
                          <a:pt x="2168338" y="2000250"/>
                        </a:cubicBezTo>
                        <a:cubicBezTo>
                          <a:pt x="1964304" y="2013029"/>
                          <a:pt x="1775360" y="1896187"/>
                          <a:pt x="1633414" y="1914592"/>
                        </a:cubicBezTo>
                        <a:cubicBezTo>
                          <a:pt x="1491468" y="1932997"/>
                          <a:pt x="1329951" y="1847010"/>
                          <a:pt x="1139638" y="1835524"/>
                        </a:cubicBezTo>
                        <a:cubicBezTo>
                          <a:pt x="990209" y="1645695"/>
                          <a:pt x="937954" y="1467859"/>
                          <a:pt x="854729" y="1376643"/>
                        </a:cubicBezTo>
                        <a:cubicBezTo>
                          <a:pt x="771503" y="1285428"/>
                          <a:pt x="739352" y="1145150"/>
                          <a:pt x="604008" y="972828"/>
                        </a:cubicBezTo>
                        <a:cubicBezTo>
                          <a:pt x="468665" y="800505"/>
                          <a:pt x="393465" y="626809"/>
                          <a:pt x="319099" y="513947"/>
                        </a:cubicBezTo>
                        <a:cubicBezTo>
                          <a:pt x="244733" y="401085"/>
                          <a:pt x="97550" y="1000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8921D-9F25-EB22-EFB5-1B9AA0DB7DD9}"/>
              </a:ext>
            </a:extLst>
          </p:cNvPr>
          <p:cNvSpPr/>
          <p:nvPr/>
        </p:nvSpPr>
        <p:spPr>
          <a:xfrm>
            <a:off x="6629400" y="3112994"/>
            <a:ext cx="1075765" cy="2114550"/>
          </a:xfrm>
          <a:custGeom>
            <a:avLst/>
            <a:gdLst>
              <a:gd name="connsiteX0" fmla="*/ 235324 w 1075765"/>
              <a:gd name="connsiteY0" fmla="*/ 2114550 h 2114550"/>
              <a:gd name="connsiteX1" fmla="*/ 1075765 w 1075765"/>
              <a:gd name="connsiteY1" fmla="*/ 870697 h 2114550"/>
              <a:gd name="connsiteX2" fmla="*/ 0 w 1075765"/>
              <a:gd name="connsiteY2" fmla="*/ 0 h 2114550"/>
              <a:gd name="connsiteX3" fmla="*/ 235324 w 1075765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765" h="2114550">
                <a:moveTo>
                  <a:pt x="235324" y="2114550"/>
                </a:moveTo>
                <a:lnTo>
                  <a:pt x="1075765" y="870697"/>
                </a:lnTo>
                <a:lnTo>
                  <a:pt x="0" y="0"/>
                </a:lnTo>
                <a:lnTo>
                  <a:pt x="235324" y="2114550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D74D1E-36A6-FAA7-F5FA-1741D88C4792}"/>
              </a:ext>
            </a:extLst>
          </p:cNvPr>
          <p:cNvSpPr/>
          <p:nvPr/>
        </p:nvSpPr>
        <p:spPr>
          <a:xfrm>
            <a:off x="6875102" y="3985963"/>
            <a:ext cx="1847043" cy="1235922"/>
          </a:xfrm>
          <a:custGeom>
            <a:avLst/>
            <a:gdLst>
              <a:gd name="connsiteX0" fmla="*/ 0 w 1847043"/>
              <a:gd name="connsiteY0" fmla="*/ 1235922 h 1235922"/>
              <a:gd name="connsiteX1" fmla="*/ 1847043 w 1847043"/>
              <a:gd name="connsiteY1" fmla="*/ 731976 h 1235922"/>
              <a:gd name="connsiteX2" fmla="*/ 832309 w 1847043"/>
              <a:gd name="connsiteY2" fmla="*/ 0 h 1235922"/>
              <a:gd name="connsiteX3" fmla="*/ 0 w 1847043"/>
              <a:gd name="connsiteY3" fmla="*/ 1235922 h 123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043" h="1235922">
                <a:moveTo>
                  <a:pt x="0" y="1235922"/>
                </a:moveTo>
                <a:lnTo>
                  <a:pt x="1847043" y="731976"/>
                </a:lnTo>
                <a:lnTo>
                  <a:pt x="832309" y="0"/>
                </a:lnTo>
                <a:lnTo>
                  <a:pt x="0" y="1235922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51A96F-2F63-68B0-809A-6851996C389A}"/>
              </a:ext>
            </a:extLst>
          </p:cNvPr>
          <p:cNvGrpSpPr/>
          <p:nvPr/>
        </p:nvGrpSpPr>
        <p:grpSpPr>
          <a:xfrm>
            <a:off x="5172214" y="2765724"/>
            <a:ext cx="4956707" cy="3007685"/>
            <a:chOff x="4068206" y="2765724"/>
            <a:chExt cx="4956707" cy="30076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42D4B4-521A-2390-6BAD-1A7E61CDB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6807" y="2765724"/>
              <a:ext cx="1378106" cy="3672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39CAAE-F2D3-C5ED-8289-87B7CADE1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3947" y="5403997"/>
              <a:ext cx="1375894" cy="36941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1B0402-8F2C-FD5D-4F6D-4B90E444F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8206" y="5260962"/>
              <a:ext cx="1375894" cy="36720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7AFE373-2556-EECB-52C6-78B7E9817D23}"/>
                </a:ext>
              </a:extLst>
            </p:cNvPr>
            <p:cNvCxnSpPr>
              <a:cxnSpLocks/>
            </p:cNvCxnSpPr>
            <p:nvPr/>
          </p:nvCxnSpPr>
          <p:spPr>
            <a:xfrm>
              <a:off x="6718495" y="4661696"/>
              <a:ext cx="475935" cy="742301"/>
            </a:xfrm>
            <a:prstGeom prst="straightConnector1">
              <a:avLst/>
            </a:prstGeom>
            <a:ln w="57150" cap="rnd" cmpd="sng">
              <a:solidFill>
                <a:schemeClr val="bg1"/>
              </a:solidFill>
              <a:prstDash val="solid"/>
              <a:round/>
              <a:headEnd type="oval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87D5CC0-3644-9047-4688-D9D5A88C59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4615" y="3313159"/>
              <a:ext cx="1388336" cy="326658"/>
            </a:xfrm>
            <a:prstGeom prst="straightConnector1">
              <a:avLst/>
            </a:prstGeom>
            <a:ln w="57150" cap="rnd" cmpd="sng">
              <a:solidFill>
                <a:schemeClr val="bg1"/>
              </a:solidFill>
              <a:prstDash val="solid"/>
              <a:round/>
              <a:headEnd type="oval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1AB68C6-CB3D-61AF-4F8A-89BB5647E5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6102" y="4419600"/>
              <a:ext cx="804831" cy="764875"/>
            </a:xfrm>
            <a:prstGeom prst="straightConnector1">
              <a:avLst/>
            </a:prstGeom>
            <a:ln w="57150" cap="rnd" cmpd="sng">
              <a:solidFill>
                <a:schemeClr val="bg1"/>
              </a:solidFill>
              <a:prstDash val="solid"/>
              <a:round/>
              <a:headEnd type="oval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89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772C3806-914B-AB00-4EF1-B829838126B3}"/>
              </a:ext>
            </a:extLst>
          </p:cNvPr>
          <p:cNvSpPr/>
          <p:nvPr/>
        </p:nvSpPr>
        <p:spPr>
          <a:xfrm>
            <a:off x="-2465408" y="0"/>
            <a:ext cx="1786230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9BD3C0BC-76BC-15F2-A08A-65C6271EF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171E8-8843-FFEA-EFB9-04B8FAF71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FE8EC-5BE6-CFB6-FE51-78B45E9018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NL" dirty="0"/>
              <a:t>Metameric: Spectral Uplifting via Controllable Color Constraints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29790-6F05-8779-FFCD-F77F11C670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FF6BA6-1506-CF1A-4B4D-B161F529B770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53D3B739-77E1-5F7B-7A47-C264EC0E89D9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DBBDF360-E52F-47B1-1F1A-66E00245B452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19A4B05-AD65-97CF-0E44-F3DA503CF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609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E23E8C5-BEAF-A70F-7099-E3896A6C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94" y="1929336"/>
            <a:ext cx="4013474" cy="37739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20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EB6553-884B-B96E-94D3-B2929F6DF478}"/>
              </a:ext>
            </a:extLst>
          </p:cNvPr>
          <p:cNvSpPr/>
          <p:nvPr/>
        </p:nvSpPr>
        <p:spPr>
          <a:xfrm>
            <a:off x="6558803" y="2114550"/>
            <a:ext cx="2168338" cy="2000250"/>
          </a:xfrm>
          <a:custGeom>
            <a:avLst/>
            <a:gdLst>
              <a:gd name="connsiteX0" fmla="*/ 0 w 2168338"/>
              <a:gd name="connsiteY0" fmla="*/ 0 h 2000250"/>
              <a:gd name="connsiteX1" fmla="*/ 2168338 w 2168338"/>
              <a:gd name="connsiteY1" fmla="*/ 2000250 h 2000250"/>
              <a:gd name="connsiteX2" fmla="*/ 1139638 w 2168338"/>
              <a:gd name="connsiteY2" fmla="*/ 1835524 h 2000250"/>
              <a:gd name="connsiteX3" fmla="*/ 0 w 2168338"/>
              <a:gd name="connsiteY3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338" h="2000250">
                <a:moveTo>
                  <a:pt x="0" y="0"/>
                </a:moveTo>
                <a:lnTo>
                  <a:pt x="2168338" y="2000250"/>
                </a:lnTo>
                <a:lnTo>
                  <a:pt x="1139638" y="1835524"/>
                </a:lnTo>
                <a:lnTo>
                  <a:pt x="0" y="0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sq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68338"/>
                      <a:gd name="connsiteY0" fmla="*/ 0 h 2000250"/>
                      <a:gd name="connsiteX1" fmla="*/ 411984 w 2168338"/>
                      <a:gd name="connsiteY1" fmla="*/ 380048 h 2000250"/>
                      <a:gd name="connsiteX2" fmla="*/ 823968 w 2168338"/>
                      <a:gd name="connsiteY2" fmla="*/ 760095 h 2000250"/>
                      <a:gd name="connsiteX3" fmla="*/ 1301003 w 2168338"/>
                      <a:gd name="connsiteY3" fmla="*/ 1200150 h 2000250"/>
                      <a:gd name="connsiteX4" fmla="*/ 1778037 w 2168338"/>
                      <a:gd name="connsiteY4" fmla="*/ 1640205 h 2000250"/>
                      <a:gd name="connsiteX5" fmla="*/ 2168338 w 2168338"/>
                      <a:gd name="connsiteY5" fmla="*/ 2000250 h 2000250"/>
                      <a:gd name="connsiteX6" fmla="*/ 1664275 w 2168338"/>
                      <a:gd name="connsiteY6" fmla="*/ 1919534 h 2000250"/>
                      <a:gd name="connsiteX7" fmla="*/ 1139638 w 2168338"/>
                      <a:gd name="connsiteY7" fmla="*/ 1835524 h 2000250"/>
                      <a:gd name="connsiteX8" fmla="*/ 877521 w 2168338"/>
                      <a:gd name="connsiteY8" fmla="*/ 1413353 h 2000250"/>
                      <a:gd name="connsiteX9" fmla="*/ 592612 w 2168338"/>
                      <a:gd name="connsiteY9" fmla="*/ 954472 h 2000250"/>
                      <a:gd name="connsiteX10" fmla="*/ 330495 w 2168338"/>
                      <a:gd name="connsiteY10" fmla="*/ 532302 h 2000250"/>
                      <a:gd name="connsiteX11" fmla="*/ 0 w 2168338"/>
                      <a:gd name="connsiteY11" fmla="*/ 0 h 2000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168338" h="2000250" fill="none" extrusionOk="0">
                        <a:moveTo>
                          <a:pt x="0" y="0"/>
                        </a:moveTo>
                        <a:cubicBezTo>
                          <a:pt x="225961" y="126738"/>
                          <a:pt x="311303" y="322260"/>
                          <a:pt x="411984" y="380048"/>
                        </a:cubicBezTo>
                        <a:cubicBezTo>
                          <a:pt x="512665" y="437836"/>
                          <a:pt x="634853" y="631754"/>
                          <a:pt x="823968" y="760095"/>
                        </a:cubicBezTo>
                        <a:cubicBezTo>
                          <a:pt x="1013083" y="888436"/>
                          <a:pt x="1059572" y="1017309"/>
                          <a:pt x="1301003" y="1200150"/>
                        </a:cubicBezTo>
                        <a:cubicBezTo>
                          <a:pt x="1542434" y="1382991"/>
                          <a:pt x="1604027" y="1553044"/>
                          <a:pt x="1778037" y="1640205"/>
                        </a:cubicBezTo>
                        <a:cubicBezTo>
                          <a:pt x="1952047" y="1727366"/>
                          <a:pt x="1964588" y="1835586"/>
                          <a:pt x="2168338" y="2000250"/>
                        </a:cubicBezTo>
                        <a:cubicBezTo>
                          <a:pt x="1963060" y="2020426"/>
                          <a:pt x="1832261" y="1927812"/>
                          <a:pt x="1664275" y="1919534"/>
                        </a:cubicBezTo>
                        <a:cubicBezTo>
                          <a:pt x="1496289" y="1911256"/>
                          <a:pt x="1270325" y="1843241"/>
                          <a:pt x="1139638" y="1835524"/>
                        </a:cubicBezTo>
                        <a:cubicBezTo>
                          <a:pt x="1047264" y="1718753"/>
                          <a:pt x="1005758" y="1613488"/>
                          <a:pt x="877521" y="1413353"/>
                        </a:cubicBezTo>
                        <a:cubicBezTo>
                          <a:pt x="749284" y="1213218"/>
                          <a:pt x="677260" y="1063325"/>
                          <a:pt x="592612" y="954472"/>
                        </a:cubicBezTo>
                        <a:cubicBezTo>
                          <a:pt x="507964" y="845619"/>
                          <a:pt x="410740" y="629346"/>
                          <a:pt x="330495" y="532302"/>
                        </a:cubicBezTo>
                        <a:cubicBezTo>
                          <a:pt x="250250" y="435258"/>
                          <a:pt x="90474" y="123156"/>
                          <a:pt x="0" y="0"/>
                        </a:cubicBezTo>
                        <a:close/>
                      </a:path>
                      <a:path w="2168338" h="2000250" stroke="0" extrusionOk="0">
                        <a:moveTo>
                          <a:pt x="0" y="0"/>
                        </a:moveTo>
                        <a:cubicBezTo>
                          <a:pt x="163131" y="68469"/>
                          <a:pt x="202172" y="257043"/>
                          <a:pt x="411984" y="380048"/>
                        </a:cubicBezTo>
                        <a:cubicBezTo>
                          <a:pt x="621796" y="503052"/>
                          <a:pt x="693884" y="641472"/>
                          <a:pt x="780602" y="720090"/>
                        </a:cubicBezTo>
                        <a:cubicBezTo>
                          <a:pt x="867320" y="798708"/>
                          <a:pt x="1093750" y="1087486"/>
                          <a:pt x="1257636" y="1160145"/>
                        </a:cubicBezTo>
                        <a:cubicBezTo>
                          <a:pt x="1421522" y="1232805"/>
                          <a:pt x="1540107" y="1505906"/>
                          <a:pt x="1669620" y="1540193"/>
                        </a:cubicBezTo>
                        <a:cubicBezTo>
                          <a:pt x="1799133" y="1574480"/>
                          <a:pt x="1996854" y="1908860"/>
                          <a:pt x="2168338" y="2000250"/>
                        </a:cubicBezTo>
                        <a:cubicBezTo>
                          <a:pt x="1964304" y="2013029"/>
                          <a:pt x="1775360" y="1896187"/>
                          <a:pt x="1633414" y="1914592"/>
                        </a:cubicBezTo>
                        <a:cubicBezTo>
                          <a:pt x="1491468" y="1932997"/>
                          <a:pt x="1329951" y="1847010"/>
                          <a:pt x="1139638" y="1835524"/>
                        </a:cubicBezTo>
                        <a:cubicBezTo>
                          <a:pt x="990209" y="1645695"/>
                          <a:pt x="937954" y="1467859"/>
                          <a:pt x="854729" y="1376643"/>
                        </a:cubicBezTo>
                        <a:cubicBezTo>
                          <a:pt x="771503" y="1285428"/>
                          <a:pt x="739352" y="1145150"/>
                          <a:pt x="604008" y="972828"/>
                        </a:cubicBezTo>
                        <a:cubicBezTo>
                          <a:pt x="468665" y="800505"/>
                          <a:pt x="393465" y="626809"/>
                          <a:pt x="319099" y="513947"/>
                        </a:cubicBezTo>
                        <a:cubicBezTo>
                          <a:pt x="244733" y="401085"/>
                          <a:pt x="97550" y="1000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8921D-9F25-EB22-EFB5-1B9AA0DB7DD9}"/>
              </a:ext>
            </a:extLst>
          </p:cNvPr>
          <p:cNvSpPr/>
          <p:nvPr/>
        </p:nvSpPr>
        <p:spPr>
          <a:xfrm>
            <a:off x="6629400" y="3112994"/>
            <a:ext cx="1075765" cy="2114550"/>
          </a:xfrm>
          <a:custGeom>
            <a:avLst/>
            <a:gdLst>
              <a:gd name="connsiteX0" fmla="*/ 235324 w 1075765"/>
              <a:gd name="connsiteY0" fmla="*/ 2114550 h 2114550"/>
              <a:gd name="connsiteX1" fmla="*/ 1075765 w 1075765"/>
              <a:gd name="connsiteY1" fmla="*/ 870697 h 2114550"/>
              <a:gd name="connsiteX2" fmla="*/ 0 w 1075765"/>
              <a:gd name="connsiteY2" fmla="*/ 0 h 2114550"/>
              <a:gd name="connsiteX3" fmla="*/ 235324 w 1075765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765" h="2114550">
                <a:moveTo>
                  <a:pt x="235324" y="2114550"/>
                </a:moveTo>
                <a:lnTo>
                  <a:pt x="1075765" y="870697"/>
                </a:lnTo>
                <a:lnTo>
                  <a:pt x="0" y="0"/>
                </a:lnTo>
                <a:lnTo>
                  <a:pt x="235324" y="2114550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D74D1E-36A6-FAA7-F5FA-1741D88C4792}"/>
              </a:ext>
            </a:extLst>
          </p:cNvPr>
          <p:cNvSpPr/>
          <p:nvPr/>
        </p:nvSpPr>
        <p:spPr>
          <a:xfrm>
            <a:off x="6875102" y="3985963"/>
            <a:ext cx="1847043" cy="1235922"/>
          </a:xfrm>
          <a:custGeom>
            <a:avLst/>
            <a:gdLst>
              <a:gd name="connsiteX0" fmla="*/ 0 w 1847043"/>
              <a:gd name="connsiteY0" fmla="*/ 1235922 h 1235922"/>
              <a:gd name="connsiteX1" fmla="*/ 1847043 w 1847043"/>
              <a:gd name="connsiteY1" fmla="*/ 731976 h 1235922"/>
              <a:gd name="connsiteX2" fmla="*/ 832309 w 1847043"/>
              <a:gd name="connsiteY2" fmla="*/ 0 h 1235922"/>
              <a:gd name="connsiteX3" fmla="*/ 0 w 1847043"/>
              <a:gd name="connsiteY3" fmla="*/ 1235922 h 123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043" h="1235922">
                <a:moveTo>
                  <a:pt x="0" y="1235922"/>
                </a:moveTo>
                <a:lnTo>
                  <a:pt x="1847043" y="731976"/>
                </a:lnTo>
                <a:lnTo>
                  <a:pt x="832309" y="0"/>
                </a:lnTo>
                <a:lnTo>
                  <a:pt x="0" y="1235922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51A96F-2F63-68B0-809A-6851996C389A}"/>
              </a:ext>
            </a:extLst>
          </p:cNvPr>
          <p:cNvGrpSpPr/>
          <p:nvPr/>
        </p:nvGrpSpPr>
        <p:grpSpPr>
          <a:xfrm>
            <a:off x="5172214" y="2765724"/>
            <a:ext cx="4956707" cy="3007685"/>
            <a:chOff x="4068206" y="2765724"/>
            <a:chExt cx="4956707" cy="30076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42D4B4-521A-2390-6BAD-1A7E61CDB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6807" y="2765724"/>
              <a:ext cx="1378106" cy="3672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39CAAE-F2D3-C5ED-8289-87B7CADE1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3947" y="5403997"/>
              <a:ext cx="1375894" cy="36941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1B0402-8F2C-FD5D-4F6D-4B90E444F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8206" y="5260962"/>
              <a:ext cx="1375894" cy="36720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7AFE373-2556-EECB-52C6-78B7E9817D23}"/>
                </a:ext>
              </a:extLst>
            </p:cNvPr>
            <p:cNvCxnSpPr>
              <a:cxnSpLocks/>
            </p:cNvCxnSpPr>
            <p:nvPr/>
          </p:nvCxnSpPr>
          <p:spPr>
            <a:xfrm>
              <a:off x="6718495" y="4661696"/>
              <a:ext cx="475935" cy="742301"/>
            </a:xfrm>
            <a:prstGeom prst="straightConnector1">
              <a:avLst/>
            </a:prstGeom>
            <a:ln w="57150" cap="rnd" cmpd="sng">
              <a:solidFill>
                <a:schemeClr val="bg1"/>
              </a:solidFill>
              <a:prstDash val="solid"/>
              <a:round/>
              <a:headEnd type="oval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87D5CC0-3644-9047-4688-D9D5A88C59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4615" y="3313159"/>
              <a:ext cx="1388336" cy="326658"/>
            </a:xfrm>
            <a:prstGeom prst="straightConnector1">
              <a:avLst/>
            </a:prstGeom>
            <a:ln w="57150" cap="rnd" cmpd="sng">
              <a:solidFill>
                <a:schemeClr val="bg1"/>
              </a:solidFill>
              <a:prstDash val="solid"/>
              <a:round/>
              <a:headEnd type="oval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1AB68C6-CB3D-61AF-4F8A-89BB5647E5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6102" y="4419600"/>
              <a:ext cx="804831" cy="764875"/>
            </a:xfrm>
            <a:prstGeom prst="straightConnector1">
              <a:avLst/>
            </a:prstGeom>
            <a:ln w="57150" cap="rnd" cmpd="sng">
              <a:solidFill>
                <a:schemeClr val="bg1"/>
              </a:solidFill>
              <a:prstDash val="solid"/>
              <a:round/>
              <a:headEnd type="oval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BE5B6D7-8F30-E736-2866-EBECA8608311}"/>
              </a:ext>
            </a:extLst>
          </p:cNvPr>
          <p:cNvSpPr/>
          <p:nvPr/>
        </p:nvSpPr>
        <p:spPr>
          <a:xfrm>
            <a:off x="4364891" y="0"/>
            <a:ext cx="8512908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2BFA774-5BF5-C360-F96B-E050EE330BFF}"/>
              </a:ext>
            </a:extLst>
          </p:cNvPr>
          <p:cNvSpPr txBox="1">
            <a:spLocks/>
          </p:cNvSpPr>
          <p:nvPr/>
        </p:nvSpPr>
        <p:spPr>
          <a:xfrm>
            <a:off x="5257800" y="441434"/>
            <a:ext cx="5824008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Generalized </a:t>
            </a:r>
            <a:r>
              <a:rPr lang="en-GB" dirty="0" err="1">
                <a:solidFill>
                  <a:schemeClr val="tx1"/>
                </a:solidFill>
              </a:rPr>
              <a:t>Barycentrics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2478E-7056-D5D5-3F88-AE10FE1C2CEF}"/>
              </a:ext>
            </a:extLst>
          </p:cNvPr>
          <p:cNvSpPr/>
          <p:nvPr/>
        </p:nvSpPr>
        <p:spPr>
          <a:xfrm>
            <a:off x="4804809" y="6056895"/>
            <a:ext cx="7062102" cy="5508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accent1"/>
                </a:solidFill>
              </a:rPr>
              <a:t>Ju et al. 2005. Mean Value Coordinates for Closed Triangular Meshes. ACM </a:t>
            </a:r>
            <a:r>
              <a:rPr lang="en-GB" sz="1400" dirty="0" err="1">
                <a:solidFill>
                  <a:schemeClr val="accent1"/>
                </a:solidFill>
              </a:rPr>
              <a:t>Siggraph</a:t>
            </a:r>
            <a:r>
              <a:rPr lang="en-GB" sz="1400" dirty="0">
                <a:solidFill>
                  <a:schemeClr val="accent1"/>
                </a:solidFill>
              </a:rPr>
              <a:t>.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1EB5A7-B1A9-6B3C-AF31-601DFD5BE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102" y="2238690"/>
            <a:ext cx="3007575" cy="30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0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E23E8C5-BEAF-A70F-7099-E3896A6C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91" y="1929336"/>
            <a:ext cx="4013474" cy="37739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21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50974" y="2855950"/>
            <a:ext cx="3602065" cy="55081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4"/>
                </a:solidFill>
              </a:rPr>
              <a:t>Convex hull generation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50974" y="3540898"/>
            <a:ext cx="3602065" cy="55081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3"/>
                </a:solidFill>
              </a:rPr>
              <a:t>Constrained reflectance generation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50974" y="4225846"/>
            <a:ext cx="3602065" cy="550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600" b="1" dirty="0">
                <a:solidFill>
                  <a:schemeClr val="accent1"/>
                </a:solidFill>
              </a:rPr>
              <a:t>Linear interpolation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6F24DFA-981B-7B06-01EE-B38ED82F0D0F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98F3AD-7480-D9BF-6C20-4FFFF4930199}"/>
              </a:ext>
            </a:extLst>
          </p:cNvPr>
          <p:cNvSpPr/>
          <p:nvPr/>
        </p:nvSpPr>
        <p:spPr>
          <a:xfrm>
            <a:off x="8676799" y="3218305"/>
            <a:ext cx="2773680" cy="7648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</a:rPr>
              <a:t>Barycentrics</a:t>
            </a:r>
            <a:r>
              <a:rPr lang="en-GB" b="1" dirty="0">
                <a:solidFill>
                  <a:schemeClr val="tx1"/>
                </a:solidFill>
              </a:rPr>
              <a:t> (w*h*d)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ECFEA0-3925-1345-C459-A655114525BC}"/>
              </a:ext>
            </a:extLst>
          </p:cNvPr>
          <p:cNvSpPr/>
          <p:nvPr/>
        </p:nvSpPr>
        <p:spPr>
          <a:xfrm>
            <a:off x="8676799" y="4349916"/>
            <a:ext cx="2773680" cy="7648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</a:rPr>
              <a:t>Reflectances</a:t>
            </a:r>
            <a:r>
              <a:rPr lang="en-GB" b="1" dirty="0">
                <a:solidFill>
                  <a:schemeClr val="tx1"/>
                </a:solidFill>
              </a:rPr>
              <a:t> (d)</a:t>
            </a:r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1FBE81D-73FE-6FBF-658D-8CD1311EAFDE}"/>
              </a:ext>
            </a:extLst>
          </p:cNvPr>
          <p:cNvSpPr/>
          <p:nvPr/>
        </p:nvSpPr>
        <p:spPr>
          <a:xfrm>
            <a:off x="5021815" y="2113280"/>
            <a:ext cx="2540000" cy="3093720"/>
          </a:xfrm>
          <a:custGeom>
            <a:avLst/>
            <a:gdLst>
              <a:gd name="connsiteX0" fmla="*/ 655320 w 2540000"/>
              <a:gd name="connsiteY0" fmla="*/ 3093720 h 3093720"/>
              <a:gd name="connsiteX1" fmla="*/ 2540000 w 2540000"/>
              <a:gd name="connsiteY1" fmla="*/ 2590800 h 3093720"/>
              <a:gd name="connsiteX2" fmla="*/ 2524760 w 2540000"/>
              <a:gd name="connsiteY2" fmla="*/ 1986280 h 3093720"/>
              <a:gd name="connsiteX3" fmla="*/ 396240 w 2540000"/>
              <a:gd name="connsiteY3" fmla="*/ 10160 h 3093720"/>
              <a:gd name="connsiteX4" fmla="*/ 0 w 2540000"/>
              <a:gd name="connsiteY4" fmla="*/ 0 h 3093720"/>
              <a:gd name="connsiteX5" fmla="*/ 0 w 2540000"/>
              <a:gd name="connsiteY5" fmla="*/ 259080 h 3093720"/>
              <a:gd name="connsiteX6" fmla="*/ 655320 w 2540000"/>
              <a:gd name="connsiteY6" fmla="*/ 3093720 h 309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3093720">
                <a:moveTo>
                  <a:pt x="655320" y="3093720"/>
                </a:moveTo>
                <a:lnTo>
                  <a:pt x="2540000" y="2590800"/>
                </a:lnTo>
                <a:lnTo>
                  <a:pt x="2524760" y="1986280"/>
                </a:lnTo>
                <a:lnTo>
                  <a:pt x="396240" y="10160"/>
                </a:lnTo>
                <a:lnTo>
                  <a:pt x="0" y="0"/>
                </a:lnTo>
                <a:lnTo>
                  <a:pt x="0" y="259080"/>
                </a:lnTo>
                <a:lnTo>
                  <a:pt x="655320" y="3093720"/>
                </a:lnTo>
                <a:close/>
              </a:path>
            </a:pathLst>
          </a:custGeom>
          <a:solidFill>
            <a:srgbClr val="C4F2FF">
              <a:alpha val="40000"/>
            </a:srgbClr>
          </a:solidFill>
          <a:ln w="57150" cap="sq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68338"/>
                      <a:gd name="connsiteY0" fmla="*/ 0 h 2000250"/>
                      <a:gd name="connsiteX1" fmla="*/ 411984 w 2168338"/>
                      <a:gd name="connsiteY1" fmla="*/ 380048 h 2000250"/>
                      <a:gd name="connsiteX2" fmla="*/ 823968 w 2168338"/>
                      <a:gd name="connsiteY2" fmla="*/ 760095 h 2000250"/>
                      <a:gd name="connsiteX3" fmla="*/ 1301003 w 2168338"/>
                      <a:gd name="connsiteY3" fmla="*/ 1200150 h 2000250"/>
                      <a:gd name="connsiteX4" fmla="*/ 1778037 w 2168338"/>
                      <a:gd name="connsiteY4" fmla="*/ 1640205 h 2000250"/>
                      <a:gd name="connsiteX5" fmla="*/ 2168338 w 2168338"/>
                      <a:gd name="connsiteY5" fmla="*/ 2000250 h 2000250"/>
                      <a:gd name="connsiteX6" fmla="*/ 1664275 w 2168338"/>
                      <a:gd name="connsiteY6" fmla="*/ 1919534 h 2000250"/>
                      <a:gd name="connsiteX7" fmla="*/ 1139638 w 2168338"/>
                      <a:gd name="connsiteY7" fmla="*/ 1835524 h 2000250"/>
                      <a:gd name="connsiteX8" fmla="*/ 877521 w 2168338"/>
                      <a:gd name="connsiteY8" fmla="*/ 1413353 h 2000250"/>
                      <a:gd name="connsiteX9" fmla="*/ 592612 w 2168338"/>
                      <a:gd name="connsiteY9" fmla="*/ 954472 h 2000250"/>
                      <a:gd name="connsiteX10" fmla="*/ 330495 w 2168338"/>
                      <a:gd name="connsiteY10" fmla="*/ 532302 h 2000250"/>
                      <a:gd name="connsiteX11" fmla="*/ 0 w 2168338"/>
                      <a:gd name="connsiteY11" fmla="*/ 0 h 2000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168338" h="2000250" fill="none" extrusionOk="0">
                        <a:moveTo>
                          <a:pt x="0" y="0"/>
                        </a:moveTo>
                        <a:cubicBezTo>
                          <a:pt x="225961" y="126738"/>
                          <a:pt x="311303" y="322260"/>
                          <a:pt x="411984" y="380048"/>
                        </a:cubicBezTo>
                        <a:cubicBezTo>
                          <a:pt x="512665" y="437836"/>
                          <a:pt x="634853" y="631754"/>
                          <a:pt x="823968" y="760095"/>
                        </a:cubicBezTo>
                        <a:cubicBezTo>
                          <a:pt x="1013083" y="888436"/>
                          <a:pt x="1059572" y="1017309"/>
                          <a:pt x="1301003" y="1200150"/>
                        </a:cubicBezTo>
                        <a:cubicBezTo>
                          <a:pt x="1542434" y="1382991"/>
                          <a:pt x="1604027" y="1553044"/>
                          <a:pt x="1778037" y="1640205"/>
                        </a:cubicBezTo>
                        <a:cubicBezTo>
                          <a:pt x="1952047" y="1727366"/>
                          <a:pt x="1964588" y="1835586"/>
                          <a:pt x="2168338" y="2000250"/>
                        </a:cubicBezTo>
                        <a:cubicBezTo>
                          <a:pt x="1963060" y="2020426"/>
                          <a:pt x="1832261" y="1927812"/>
                          <a:pt x="1664275" y="1919534"/>
                        </a:cubicBezTo>
                        <a:cubicBezTo>
                          <a:pt x="1496289" y="1911256"/>
                          <a:pt x="1270325" y="1843241"/>
                          <a:pt x="1139638" y="1835524"/>
                        </a:cubicBezTo>
                        <a:cubicBezTo>
                          <a:pt x="1047264" y="1718753"/>
                          <a:pt x="1005758" y="1613488"/>
                          <a:pt x="877521" y="1413353"/>
                        </a:cubicBezTo>
                        <a:cubicBezTo>
                          <a:pt x="749284" y="1213218"/>
                          <a:pt x="677260" y="1063325"/>
                          <a:pt x="592612" y="954472"/>
                        </a:cubicBezTo>
                        <a:cubicBezTo>
                          <a:pt x="507964" y="845619"/>
                          <a:pt x="410740" y="629346"/>
                          <a:pt x="330495" y="532302"/>
                        </a:cubicBezTo>
                        <a:cubicBezTo>
                          <a:pt x="250250" y="435258"/>
                          <a:pt x="90474" y="123156"/>
                          <a:pt x="0" y="0"/>
                        </a:cubicBezTo>
                        <a:close/>
                      </a:path>
                      <a:path w="2168338" h="2000250" stroke="0" extrusionOk="0">
                        <a:moveTo>
                          <a:pt x="0" y="0"/>
                        </a:moveTo>
                        <a:cubicBezTo>
                          <a:pt x="163131" y="68469"/>
                          <a:pt x="202172" y="257043"/>
                          <a:pt x="411984" y="380048"/>
                        </a:cubicBezTo>
                        <a:cubicBezTo>
                          <a:pt x="621796" y="503052"/>
                          <a:pt x="693884" y="641472"/>
                          <a:pt x="780602" y="720090"/>
                        </a:cubicBezTo>
                        <a:cubicBezTo>
                          <a:pt x="867320" y="798708"/>
                          <a:pt x="1093750" y="1087486"/>
                          <a:pt x="1257636" y="1160145"/>
                        </a:cubicBezTo>
                        <a:cubicBezTo>
                          <a:pt x="1421522" y="1232805"/>
                          <a:pt x="1540107" y="1505906"/>
                          <a:pt x="1669620" y="1540193"/>
                        </a:cubicBezTo>
                        <a:cubicBezTo>
                          <a:pt x="1799133" y="1574480"/>
                          <a:pt x="1996854" y="1908860"/>
                          <a:pt x="2168338" y="2000250"/>
                        </a:cubicBezTo>
                        <a:cubicBezTo>
                          <a:pt x="1964304" y="2013029"/>
                          <a:pt x="1775360" y="1896187"/>
                          <a:pt x="1633414" y="1914592"/>
                        </a:cubicBezTo>
                        <a:cubicBezTo>
                          <a:pt x="1491468" y="1932997"/>
                          <a:pt x="1329951" y="1847010"/>
                          <a:pt x="1139638" y="1835524"/>
                        </a:cubicBezTo>
                        <a:cubicBezTo>
                          <a:pt x="990209" y="1645695"/>
                          <a:pt x="937954" y="1467859"/>
                          <a:pt x="854729" y="1376643"/>
                        </a:cubicBezTo>
                        <a:cubicBezTo>
                          <a:pt x="771503" y="1285428"/>
                          <a:pt x="739352" y="1145150"/>
                          <a:pt x="604008" y="972828"/>
                        </a:cubicBezTo>
                        <a:cubicBezTo>
                          <a:pt x="468665" y="800505"/>
                          <a:pt x="393465" y="626809"/>
                          <a:pt x="319099" y="513947"/>
                        </a:cubicBezTo>
                        <a:cubicBezTo>
                          <a:pt x="244733" y="401085"/>
                          <a:pt x="97550" y="1000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85D1A6D-8E59-ACAB-8F6A-FEF5D9EC8FEC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7050424" y="3600722"/>
            <a:ext cx="1626375" cy="1"/>
          </a:xfrm>
          <a:prstGeom prst="bentConnector3">
            <a:avLst>
              <a:gd name="adj1" fmla="val 50000"/>
            </a:avLst>
          </a:prstGeom>
          <a:ln w="57150" cap="rnd" cmpd="sng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F9762A6-02A1-9087-1522-E01661FE51C0}"/>
              </a:ext>
            </a:extLst>
          </p:cNvPr>
          <p:cNvCxnSpPr>
            <a:cxnSpLocks/>
          </p:cNvCxnSpPr>
          <p:nvPr/>
        </p:nvCxnSpPr>
        <p:spPr>
          <a:xfrm>
            <a:off x="7630701" y="4147006"/>
            <a:ext cx="1046098" cy="369576"/>
          </a:xfrm>
          <a:prstGeom prst="bentConnector3">
            <a:avLst>
              <a:gd name="adj1" fmla="val 50000"/>
            </a:avLst>
          </a:prstGeom>
          <a:ln w="57150" cap="rnd" cmpd="sng">
            <a:solidFill>
              <a:schemeClr val="accent3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32A1547D-9A07-C1B2-129C-DAAB2C454F1E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567942" y="4729785"/>
            <a:ext cx="1108857" cy="2549"/>
          </a:xfrm>
          <a:prstGeom prst="bentConnector3">
            <a:avLst>
              <a:gd name="adj1" fmla="val 50000"/>
            </a:avLst>
          </a:prstGeom>
          <a:ln w="57150" cap="rnd" cmpd="sng">
            <a:solidFill>
              <a:schemeClr val="accent3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2A95824-FEC0-6A68-AC94-7124B49FD47D}"/>
              </a:ext>
            </a:extLst>
          </p:cNvPr>
          <p:cNvCxnSpPr>
            <a:cxnSpLocks/>
          </p:cNvCxnSpPr>
          <p:nvPr/>
        </p:nvCxnSpPr>
        <p:spPr>
          <a:xfrm flipV="1">
            <a:off x="5777460" y="4967077"/>
            <a:ext cx="2899339" cy="269779"/>
          </a:xfrm>
          <a:prstGeom prst="bentConnector3">
            <a:avLst>
              <a:gd name="adj1" fmla="val 50000"/>
            </a:avLst>
          </a:prstGeom>
          <a:ln w="57150" cap="rnd" cmpd="sng">
            <a:solidFill>
              <a:schemeClr val="accent3"/>
            </a:solidFill>
            <a:prstDash val="solid"/>
            <a:round/>
            <a:headEnd type="oval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CADF2C8-2496-2613-1EA6-2AE462F558F6}"/>
              </a:ext>
            </a:extLst>
          </p:cNvPr>
          <p:cNvSpPr/>
          <p:nvPr/>
        </p:nvSpPr>
        <p:spPr>
          <a:xfrm>
            <a:off x="8419944" y="2974598"/>
            <a:ext cx="3209731" cy="2325189"/>
          </a:xfrm>
          <a:prstGeom prst="roundRect">
            <a:avLst>
              <a:gd name="adj" fmla="val 9804"/>
            </a:avLst>
          </a:prstGeom>
          <a:noFill/>
          <a:ln w="5715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37C1E-332D-2390-2AD3-45067ECA8980}"/>
              </a:ext>
            </a:extLst>
          </p:cNvPr>
          <p:cNvSpPr txBox="1"/>
          <p:nvPr/>
        </p:nvSpPr>
        <p:spPr>
          <a:xfrm>
            <a:off x="8359487" y="2431000"/>
            <a:ext cx="318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Texture data</a:t>
            </a:r>
            <a:endParaRPr lang="en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45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6ED06-AE0E-7934-F8CD-B7F016D28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834B-9DAE-A9A5-837D-5DB4888A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49AA6-08CE-401A-AA62-620F3400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22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CEDF7D-FAC5-28D3-AB31-8276FCAE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Method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49CB7-B616-5098-728B-D1F9B5AF194E}"/>
              </a:ext>
            </a:extLst>
          </p:cNvPr>
          <p:cNvSpPr/>
          <p:nvPr/>
        </p:nvSpPr>
        <p:spPr>
          <a:xfrm>
            <a:off x="4129192" y="2602908"/>
            <a:ext cx="4287328" cy="6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dirty="0">
                <a:solidFill>
                  <a:schemeClr val="accent4"/>
                </a:solidFill>
              </a:rPr>
              <a:t>Convex hull generation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5F997-BF53-67E8-900D-D5E6D24C2BA9}"/>
              </a:ext>
            </a:extLst>
          </p:cNvPr>
          <p:cNvSpPr/>
          <p:nvPr/>
        </p:nvSpPr>
        <p:spPr>
          <a:xfrm>
            <a:off x="4129192" y="3429000"/>
            <a:ext cx="4287328" cy="6556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dirty="0">
                <a:solidFill>
                  <a:schemeClr val="accent3"/>
                </a:solidFill>
              </a:rPr>
              <a:t>Constrained reflectance generation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1A069-2011-F1A2-D0F3-CBD08DB7410E}"/>
              </a:ext>
            </a:extLst>
          </p:cNvPr>
          <p:cNvSpPr/>
          <p:nvPr/>
        </p:nvSpPr>
        <p:spPr>
          <a:xfrm>
            <a:off x="4129192" y="4255092"/>
            <a:ext cx="4287328" cy="655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dirty="0">
                <a:solidFill>
                  <a:schemeClr val="accent1"/>
                </a:solidFill>
              </a:rPr>
              <a:t>Linear interpolation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65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8DCA2F-E89D-706B-4A69-364E1A3DD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60AA6-F37C-2E12-3CA1-04B9C84D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73111-CACE-A73A-E39F-FFF9C17D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23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21B2D-264E-91E1-1C65-4C8E3C19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0022_0030">
            <a:hlinkClick r:id="" action="ppaction://media"/>
            <a:extLst>
              <a:ext uri="{FF2B5EF4-FFF2-40B4-BE49-F238E27FC236}">
                <a16:creationId xmlns:a16="http://schemas.microsoft.com/office/drawing/2014/main" id="{5A6F6909-EA0E-0332-8F8F-5D9D35899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13" y="765786"/>
            <a:ext cx="8512908" cy="5167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01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A5AE10-AFF2-E404-0DD4-1D4E69381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DB5E3-E85E-B99C-5F6A-13A0C3EE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CB378-D9EF-A777-DEB3-25E252C1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24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B5CE2E-93A9-5756-1C13-C04D58C3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0022_0030">
            <a:hlinkClick r:id="" action="ppaction://media"/>
            <a:extLst>
              <a:ext uri="{FF2B5EF4-FFF2-40B4-BE49-F238E27FC236}">
                <a16:creationId xmlns:a16="http://schemas.microsoft.com/office/drawing/2014/main" id="{9CB8841C-C720-8569-1DDF-D03E4E9ED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13" y="765786"/>
            <a:ext cx="8512908" cy="5167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A66A7C-973C-0B01-CB7A-7C50F3789D49}"/>
              </a:ext>
            </a:extLst>
          </p:cNvPr>
          <p:cNvSpPr/>
          <p:nvPr/>
        </p:nvSpPr>
        <p:spPr>
          <a:xfrm>
            <a:off x="1616014" y="838200"/>
            <a:ext cx="2240878" cy="5094898"/>
          </a:xfrm>
          <a:prstGeom prst="roundRect">
            <a:avLst>
              <a:gd name="adj" fmla="val 3065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2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CCB0F2-E477-BC77-AD33-9B2A1FFD4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3ADD-15D0-8D93-6FA3-394D226E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4937-6804-B631-6D51-CF46264B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25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8B18F5-5C4D-BCC6-0E3D-950DFF5B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0107_0122">
            <a:hlinkClick r:id="" action="ppaction://media"/>
            <a:extLst>
              <a:ext uri="{FF2B5EF4-FFF2-40B4-BE49-F238E27FC236}">
                <a16:creationId xmlns:a16="http://schemas.microsoft.com/office/drawing/2014/main" id="{97EBA3A9-268B-3FCB-4E3C-C90B86333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14" y="765786"/>
            <a:ext cx="8512908" cy="5167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0E0A5F-400D-DB7E-5672-D8595990A7C8}"/>
              </a:ext>
            </a:extLst>
          </p:cNvPr>
          <p:cNvSpPr/>
          <p:nvPr/>
        </p:nvSpPr>
        <p:spPr>
          <a:xfrm>
            <a:off x="3904475" y="924902"/>
            <a:ext cx="6224446" cy="5008196"/>
          </a:xfrm>
          <a:prstGeom prst="roundRect">
            <a:avLst>
              <a:gd name="adj" fmla="val 3065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4EDC7F-F237-FD15-5160-6DE169F91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182" y="430237"/>
            <a:ext cx="7692887" cy="57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95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3ADD-15D0-8D93-6FA3-394D226E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4937-6804-B631-6D51-CF46264B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26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8B18F5-5C4D-BCC6-0E3D-950DFF5B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0107_0122">
            <a:hlinkClick r:id="" action="ppaction://media"/>
            <a:extLst>
              <a:ext uri="{FF2B5EF4-FFF2-40B4-BE49-F238E27FC236}">
                <a16:creationId xmlns:a16="http://schemas.microsoft.com/office/drawing/2014/main" id="{97EBA3A9-268B-3FCB-4E3C-C90B86333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3" t="5365" r="73869" b="73726"/>
          <a:stretch/>
        </p:blipFill>
        <p:spPr>
          <a:xfrm>
            <a:off x="453542" y="2577384"/>
            <a:ext cx="4309715" cy="2112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0107_0122">
            <a:hlinkClick r:id="" action="ppaction://media"/>
            <a:extLst>
              <a:ext uri="{FF2B5EF4-FFF2-40B4-BE49-F238E27FC236}">
                <a16:creationId xmlns:a16="http://schemas.microsoft.com/office/drawing/2014/main" id="{DADE83B3-46E5-4E23-A247-93DEC4BBB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628" t="4143" r="55362" b="48462"/>
          <a:stretch/>
        </p:blipFill>
        <p:spPr>
          <a:xfrm>
            <a:off x="4957334" y="1051560"/>
            <a:ext cx="2277332" cy="36380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0107_0122">
            <a:hlinkClick r:id="" action="ppaction://media"/>
            <a:extLst>
              <a:ext uri="{FF2B5EF4-FFF2-40B4-BE49-F238E27FC236}">
                <a16:creationId xmlns:a16="http://schemas.microsoft.com/office/drawing/2014/main" id="{47B42C4C-4243-1330-BFDA-78AC1AD06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487" t="58070" r="55340" b="28384"/>
          <a:stretch/>
        </p:blipFill>
        <p:spPr>
          <a:xfrm>
            <a:off x="7367231" y="2577383"/>
            <a:ext cx="4411526" cy="2112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DDDAE1-037B-DA55-319D-62165A682BCB}"/>
              </a:ext>
            </a:extLst>
          </p:cNvPr>
          <p:cNvSpPr txBox="1"/>
          <p:nvPr/>
        </p:nvSpPr>
        <p:spPr>
          <a:xfrm>
            <a:off x="984795" y="2035067"/>
            <a:ext cx="87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D65</a:t>
            </a:r>
            <a:endParaRPr lang="en-NL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79752-EDB3-834F-1E3A-3241934A38E5}"/>
              </a:ext>
            </a:extLst>
          </p:cNvPr>
          <p:cNvSpPr txBox="1"/>
          <p:nvPr/>
        </p:nvSpPr>
        <p:spPr>
          <a:xfrm>
            <a:off x="3123838" y="2035067"/>
            <a:ext cx="87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FL11</a:t>
            </a:r>
            <a:endParaRPr lang="en-NL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0DC77-866A-8CAE-3E9F-C26ACF5791DC}"/>
              </a:ext>
            </a:extLst>
          </p:cNvPr>
          <p:cNvSpPr txBox="1"/>
          <p:nvPr/>
        </p:nvSpPr>
        <p:spPr>
          <a:xfrm>
            <a:off x="7982688" y="2035067"/>
            <a:ext cx="318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Reflectance</a:t>
            </a:r>
            <a:endParaRPr lang="en-NL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E1DE8-3C74-56D5-559D-F3DD7595F7E1}"/>
              </a:ext>
            </a:extLst>
          </p:cNvPr>
          <p:cNvSpPr txBox="1"/>
          <p:nvPr/>
        </p:nvSpPr>
        <p:spPr>
          <a:xfrm>
            <a:off x="4474938" y="515665"/>
            <a:ext cx="318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Constraint</a:t>
            </a:r>
            <a:endParaRPr lang="en-NL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1FA95-7B2F-79DD-27B2-D62C4D1C52F1}"/>
              </a:ext>
            </a:extLst>
          </p:cNvPr>
          <p:cNvSpPr txBox="1"/>
          <p:nvPr/>
        </p:nvSpPr>
        <p:spPr>
          <a:xfrm>
            <a:off x="4474938" y="4763797"/>
            <a:ext cx="318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Mismatching</a:t>
            </a:r>
            <a:endParaRPr lang="en-NL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16169-0DC2-B79B-570E-299E8FB02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7436" y="399446"/>
            <a:ext cx="7840244" cy="59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24D434-8291-F69C-7CA2-2B64701C5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6" y="354501"/>
            <a:ext cx="7840244" cy="59343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63BD53-30CC-1552-E9FD-3D7606CF1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5A5AD-1A51-F1CA-8ABF-706EDFC3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1D764-0DC1-3249-1B1C-0C841FC2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27</a:t>
            </a:fld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7BE36-F2A4-8557-7D4D-7C972ECF1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7779" y="389542"/>
            <a:ext cx="3043637" cy="58993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110A9CE-61A3-8004-9067-847CEA99758A}"/>
              </a:ext>
            </a:extLst>
          </p:cNvPr>
          <p:cNvGrpSpPr/>
          <p:nvPr/>
        </p:nvGrpSpPr>
        <p:grpSpPr>
          <a:xfrm>
            <a:off x="8189084" y="344712"/>
            <a:ext cx="2006970" cy="5944140"/>
            <a:chOff x="8189084" y="344712"/>
            <a:chExt cx="2006970" cy="5944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12E0E7-0BD3-A4F6-658B-6655D43FE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9084" y="344712"/>
              <a:ext cx="2006970" cy="2006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8BEC05-C29E-CFB3-2826-52388FE53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9084" y="2321707"/>
              <a:ext cx="2006970" cy="20004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DE047B-F13A-D13A-2BD0-E51D08C41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9084" y="4281884"/>
              <a:ext cx="2006970" cy="2006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83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5A5AD-1A51-F1CA-8ABF-706EDFC3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1D764-0DC1-3249-1B1C-0C841FC2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28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4EDC50-C515-29FE-0436-D72546DA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E3C6181-76CD-B788-918D-4C495B33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31" name="Content Placeholder 21" descr="A row of gnomes with red hats&#10;&#10;Description automatically generated">
            <a:extLst>
              <a:ext uri="{FF2B5EF4-FFF2-40B4-BE49-F238E27FC236}">
                <a16:creationId xmlns:a16="http://schemas.microsoft.com/office/drawing/2014/main" id="{C7CD370F-B1C6-F1B8-80C0-91CA95C0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737" y="424553"/>
            <a:ext cx="3212059" cy="2739559"/>
          </a:xfrm>
          <a:prstGeom prst="roundRect">
            <a:avLst>
              <a:gd name="adj" fmla="val 1913"/>
            </a:avLst>
          </a:prstGeom>
        </p:spPr>
      </p:pic>
      <p:pic>
        <p:nvPicPr>
          <p:cNvPr id="32" name="Picture 31" descr="A group of gnomes with red hats&#10;&#10;Description automatically generated">
            <a:extLst>
              <a:ext uri="{FF2B5EF4-FFF2-40B4-BE49-F238E27FC236}">
                <a16:creationId xmlns:a16="http://schemas.microsoft.com/office/drawing/2014/main" id="{FE484289-8DA3-7EC6-F029-A134DF160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737" y="3435316"/>
            <a:ext cx="3212059" cy="2739559"/>
          </a:xfrm>
          <a:prstGeom prst="roundRect">
            <a:avLst>
              <a:gd name="adj" fmla="val 2053"/>
            </a:avLst>
          </a:prstGeom>
        </p:spPr>
      </p:pic>
      <p:pic>
        <p:nvPicPr>
          <p:cNvPr id="33" name="Picture 32" descr="A group of gnomes with red hats&#10;&#10;Description automatically generated">
            <a:extLst>
              <a:ext uri="{FF2B5EF4-FFF2-40B4-BE49-F238E27FC236}">
                <a16:creationId xmlns:a16="http://schemas.microsoft.com/office/drawing/2014/main" id="{282FE0C3-62A4-6F2B-CDF8-DD7057102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73" y="424553"/>
            <a:ext cx="3212059" cy="2739559"/>
          </a:xfrm>
          <a:prstGeom prst="roundRect">
            <a:avLst>
              <a:gd name="adj" fmla="val 2615"/>
            </a:avLst>
          </a:prstGeom>
        </p:spPr>
      </p:pic>
      <p:pic>
        <p:nvPicPr>
          <p:cNvPr id="34" name="Picture 33" descr="A group of gnomes with red hats&#10;&#10;Description automatically generated">
            <a:extLst>
              <a:ext uri="{FF2B5EF4-FFF2-40B4-BE49-F238E27FC236}">
                <a16:creationId xmlns:a16="http://schemas.microsoft.com/office/drawing/2014/main" id="{45F842B4-A7DA-6E9B-515A-3C06CDCA5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373" y="3435316"/>
            <a:ext cx="3212059" cy="2739559"/>
          </a:xfrm>
          <a:prstGeom prst="roundRect">
            <a:avLst>
              <a:gd name="adj" fmla="val 2334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6B7CD-E70F-64E2-A240-241E0DF2D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14" y="369794"/>
            <a:ext cx="3053825" cy="59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3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BF9CCE-12CC-82B4-09B6-C82F187CB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Simple uplifting with constancy control.</a:t>
            </a:r>
          </a:p>
          <a:p>
            <a:r>
              <a:rPr lang="en-NL" dirty="0"/>
              <a:t>Compact spectral texture representation.</a:t>
            </a:r>
          </a:p>
          <a:p>
            <a:r>
              <a:rPr lang="en-NL" dirty="0"/>
              <a:t>Toolkit enabling constrained uplifting.</a:t>
            </a:r>
            <a:endParaRPr lang="en-GB" dirty="0"/>
          </a:p>
          <a:p>
            <a:pPr lvl="1"/>
            <a:r>
              <a:rPr lang="en-GB" dirty="0"/>
              <a:t>Includes a Mitsuba 3 plugin</a:t>
            </a:r>
            <a:endParaRPr lang="en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D7F44-E8FC-A01D-F1AB-43002125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AD8B1-42A3-F78D-EDD8-4FA5EFA6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29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CA623B-F372-4F49-5682-959CE7D8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 summary</a:t>
            </a:r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03B4036-EC0E-653E-C1EE-0D950F2B22E8}"/>
              </a:ext>
            </a:extLst>
          </p:cNvPr>
          <p:cNvSpPr/>
          <p:nvPr/>
        </p:nvSpPr>
        <p:spPr>
          <a:xfrm>
            <a:off x="12314371" y="0"/>
            <a:ext cx="1140827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0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C0"/>
            </a:gs>
            <a:gs pos="100000">
              <a:srgbClr val="FFF5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, wall, indoor, watch">
            <a:extLst>
              <a:ext uri="{FF2B5EF4-FFF2-40B4-BE49-F238E27FC236}">
                <a16:creationId xmlns:a16="http://schemas.microsoft.com/office/drawing/2014/main" id="{F9F6C8A5-71E7-9373-1FCB-297CEAAC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D1ED1F-1F68-B801-8786-03D339D78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</a:t>
            </a:fld>
            <a:endParaRPr lang="en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6E4744-1071-A5CB-7CB7-23A48CE5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Color Constraints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959799-958E-78E9-07FD-121E1ABB3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3139C5-B6C5-2E46-1F50-1F870E4CBEF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785AF81-2DDB-1FA7-1A4C-C3C15E1D03D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896E9FF3-0CAE-F789-3642-4C027116B80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123A1CC-9B00-2F9C-BCDF-68FA2687C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59AC33-531C-7A93-7224-8868293A817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4D2575-7AA3-7BD8-6EAC-AE17F3C3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54A84-851E-DD48-5953-4ACED574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</a:t>
            </a:r>
            <a:r>
              <a:rPr lang="en-NL" dirty="0" err="1"/>
              <a:t>Color</a:t>
            </a:r>
            <a:r>
              <a:rPr lang="en-NL" dirty="0"/>
              <a:t>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E4A3-7D7B-FE83-8882-14767484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30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C7A9BC-FE5B-5237-049A-BDC17E53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paper</a:t>
            </a:r>
            <a:endParaRPr lang="en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1F40B-084B-3397-5870-075076972495}"/>
              </a:ext>
            </a:extLst>
          </p:cNvPr>
          <p:cNvGrpSpPr/>
          <p:nvPr/>
        </p:nvGrpSpPr>
        <p:grpSpPr>
          <a:xfrm>
            <a:off x="1896040" y="1466729"/>
            <a:ext cx="8007904" cy="4380877"/>
            <a:chOff x="1303594" y="693153"/>
            <a:chExt cx="9636075" cy="5271599"/>
          </a:xfrm>
        </p:grpSpPr>
        <p:pic>
          <p:nvPicPr>
            <p:cNvPr id="6" name="Content Placeholder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86D11C0-9FA1-D33E-9F15-07AF893C8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3594" y="3519921"/>
              <a:ext cx="9636075" cy="24448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032C22-D373-222B-7CAA-81D09D0C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3748" y="693153"/>
              <a:ext cx="6921326" cy="2277384"/>
            </a:xfrm>
            <a:prstGeom prst="rect">
              <a:avLst/>
            </a:prstGeom>
          </p:spPr>
        </p:pic>
      </p:grp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350CC5-598A-67AB-F6E9-64093E190831}"/>
              </a:ext>
            </a:extLst>
          </p:cNvPr>
          <p:cNvSpPr/>
          <p:nvPr/>
        </p:nvSpPr>
        <p:spPr>
          <a:xfrm>
            <a:off x="12369215" y="0"/>
            <a:ext cx="10298280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C6FF8-55BC-6AAB-4B93-49A4CCCFE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8516" y="3769533"/>
            <a:ext cx="2213978" cy="2286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1106C-7051-0314-3BA0-FB7ECAC52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8516" y="1047750"/>
            <a:ext cx="2213978" cy="22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14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5AE806D-7208-000F-6784-740408214AF3}"/>
              </a:ext>
            </a:extLst>
          </p:cNvPr>
          <p:cNvSpPr/>
          <p:nvPr/>
        </p:nvSpPr>
        <p:spPr>
          <a:xfrm>
            <a:off x="6655443" y="0"/>
            <a:ext cx="657442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6225B3-72DC-0A41-1EF7-400563BA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Metameric</a:t>
            </a:r>
            <a:br>
              <a:rPr lang="en-NL" b="0" dirty="0"/>
            </a:br>
            <a:r>
              <a:rPr lang="en-NL" sz="2800" b="0" dirty="0">
                <a:solidFill>
                  <a:schemeClr val="accent1"/>
                </a:solidFill>
              </a:rPr>
              <a:t>Spectral Uplifting via </a:t>
            </a:r>
            <a:br>
              <a:rPr lang="en-NL" sz="2800" b="0" dirty="0">
                <a:solidFill>
                  <a:schemeClr val="accent1"/>
                </a:solidFill>
              </a:rPr>
            </a:br>
            <a:r>
              <a:rPr lang="en-NL" sz="2800" b="0" dirty="0">
                <a:solidFill>
                  <a:schemeClr val="accent1"/>
                </a:solidFill>
              </a:rPr>
              <a:t>Controllable Color Constraints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5BB936-ABB7-2CD5-578A-EAE8C5E6E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42187"/>
            <a:ext cx="5398698" cy="630110"/>
          </a:xfrm>
        </p:spPr>
        <p:txBody>
          <a:bodyPr/>
          <a:lstStyle/>
          <a:p>
            <a:r>
              <a:rPr lang="en-NL" dirty="0"/>
              <a:t>Mark van de Ruit and Elmar </a:t>
            </a:r>
            <a:r>
              <a:rPr lang="en-NL" dirty="0" err="1"/>
              <a:t>Eisemann</a:t>
            </a:r>
            <a:endParaRPr lang="en-US" dirty="0"/>
          </a:p>
        </p:txBody>
      </p:sp>
      <p:pic>
        <p:nvPicPr>
          <p:cNvPr id="4" name="Graphic 17">
            <a:extLst>
              <a:ext uri="{FF2B5EF4-FFF2-40B4-BE49-F238E27FC236}">
                <a16:creationId xmlns:a16="http://schemas.microsoft.com/office/drawing/2014/main" id="{4834E1B7-0A8F-8DA0-752F-0F7D1B6D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68" b="13168"/>
          <a:stretch/>
        </p:blipFill>
        <p:spPr>
          <a:xfrm>
            <a:off x="1939126" y="5922324"/>
            <a:ext cx="1622826" cy="7363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DE7621-72B6-916F-E95C-8D933E23642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5000904"/>
            <a:ext cx="5398698" cy="6301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A0C13D8-7AF3-FF0A-BE34-F4E9DFD5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922324"/>
            <a:ext cx="1004451" cy="710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5E70E1-6757-9B21-B26A-FBB0D1564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744" y="3769533"/>
            <a:ext cx="2213978" cy="2286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CD3AB-FC07-8610-C7E5-4BEC25D58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744" y="1047750"/>
            <a:ext cx="2213978" cy="22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9B8119B1-F659-6FC7-66CC-5BC6FB5F65F9}"/>
              </a:ext>
            </a:extLst>
          </p:cNvPr>
          <p:cNvSpPr/>
          <p:nvPr/>
        </p:nvSpPr>
        <p:spPr>
          <a:xfrm>
            <a:off x="-2465408" y="0"/>
            <a:ext cx="1786230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952A32D1-40E6-B105-3D06-641B858D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0A3A91E-66EB-F190-D5AF-6B1A452A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726B33CD-3AD1-F3F2-2E48-A5032908257E}"/>
              </a:ext>
            </a:extLst>
          </p:cNvPr>
          <p:cNvSpPr txBox="1">
            <a:spLocks/>
          </p:cNvSpPr>
          <p:nvPr/>
        </p:nvSpPr>
        <p:spPr>
          <a:xfrm>
            <a:off x="1736508" y="6400739"/>
            <a:ext cx="842462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/>
              <a:t>Metameric: Spectral Uplifting via Controllable Color Constraints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A3181-6913-9BEE-A024-FDE64E85BB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A2D6F8D-73D3-0182-14F2-CC60705A3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07707" y="6400739"/>
            <a:ext cx="612706" cy="367200"/>
          </a:xfrm>
        </p:spPr>
        <p:txBody>
          <a:bodyPr/>
          <a:lstStyle/>
          <a:p>
            <a:fld id="{07410BD9-B136-9348-8A0E-4736B9919661}" type="slidenum">
              <a:rPr lang="en-NL" smtClean="0"/>
              <a:pPr/>
              <a:t>4</a:t>
            </a:fld>
            <a:endParaRPr lang="en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7DD68B-07B5-39C0-9CC1-ED6C462FE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3343"/>
      </p:ext>
    </p:extLst>
  </p:cSld>
  <p:clrMapOvr>
    <a:masterClrMapping/>
  </p:clrMapOvr>
  <p:transition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65AD34F-386F-CAD0-9B41-0331425E582E}"/>
              </a:ext>
            </a:extLst>
          </p:cNvPr>
          <p:cNvSpPr/>
          <p:nvPr/>
        </p:nvSpPr>
        <p:spPr>
          <a:xfrm>
            <a:off x="-2465408" y="0"/>
            <a:ext cx="1786230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F8DEAD50-CC83-9D40-2F0F-BBEDF803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0" y="1189022"/>
            <a:ext cx="5605290" cy="373686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D1ED1F-1F68-B801-8786-03D339D78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5</a:t>
            </a:fld>
            <a:endParaRPr lang="en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6E4744-1071-A5CB-7CB7-23A48CE5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Color Constraints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959799-958E-78E9-07FD-121E1ABB3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3139C5-B6C5-2E46-1F50-1F870E4CBEF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785AF81-2DDB-1FA7-1A4C-C3C15E1D03D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896E9FF3-0CAE-F789-3642-4C027116B80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123A1CC-9B00-2F9C-BCDF-68FA2687C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59AC33-531C-7A93-7224-8868293A817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  <p:pic>
        <p:nvPicPr>
          <p:cNvPr id="22" name="Picture 21" descr="A picture containing wall, flower, indoor, wedding&#10;&#10;Description automatically generated">
            <a:extLst>
              <a:ext uri="{FF2B5EF4-FFF2-40B4-BE49-F238E27FC236}">
                <a16:creationId xmlns:a16="http://schemas.microsoft.com/office/drawing/2014/main" id="{20EBA003-0F96-8378-4325-6E7DB2128E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2032" y="1070008"/>
            <a:ext cx="3322784" cy="2219516"/>
          </a:xfrm>
          <a:prstGeom prst="roundRect">
            <a:avLst>
              <a:gd name="adj" fmla="val 2632"/>
            </a:avLst>
          </a:prstGeom>
          <a:effectLst>
            <a:softEdge rad="0"/>
          </a:effectLst>
          <a:scene3d>
            <a:camera prst="orthographicFront"/>
            <a:lightRig rig="threePt" dir="t"/>
          </a:scene3d>
          <a:sp3d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10264F0-CCEF-8002-26AB-1C46DC77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13" y="3409124"/>
            <a:ext cx="2189202" cy="2219516"/>
          </a:xfrm>
          <a:prstGeom prst="roundRect">
            <a:avLst>
              <a:gd name="adj" fmla="val 294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05B873D8-419A-52B0-4A3E-4DDF2760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616" y="3409124"/>
            <a:ext cx="3469900" cy="2219518"/>
          </a:xfrm>
          <a:prstGeom prst="roundRect">
            <a:avLst>
              <a:gd name="adj" fmla="val 282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BA7F1-1C34-5B2F-5E34-9542085C6C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0576" y="4638635"/>
            <a:ext cx="2113798" cy="504685"/>
          </a:xfrm>
          <a:prstGeom prst="rect">
            <a:avLst/>
          </a:prstGeom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38F3DEC3-6A15-4643-CBF4-ADF151A0CAD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34652" y="3683174"/>
            <a:ext cx="1764938" cy="392135"/>
          </a:xfrm>
          <a:prstGeom prst="bentConnector3">
            <a:avLst>
              <a:gd name="adj1" fmla="val 17741"/>
            </a:avLst>
          </a:prstGeom>
          <a:ln w="50800">
            <a:solidFill>
              <a:srgbClr val="608474"/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C7DDCFD-3459-8740-CF03-B2CB14D845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16573" y="3900584"/>
            <a:ext cx="1178342" cy="543911"/>
          </a:xfrm>
          <a:prstGeom prst="bentConnector3">
            <a:avLst>
              <a:gd name="adj1" fmla="val 25841"/>
            </a:avLst>
          </a:prstGeom>
          <a:ln w="50800">
            <a:solidFill>
              <a:srgbClr val="608474"/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gnomes with red hats&#10;&#10;Description automatically generated">
            <a:extLst>
              <a:ext uri="{FF2B5EF4-FFF2-40B4-BE49-F238E27FC236}">
                <a16:creationId xmlns:a16="http://schemas.microsoft.com/office/drawing/2014/main" id="{8B1649B0-36E0-8D94-2CF6-AC5CD7FA11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5713" y="1066800"/>
            <a:ext cx="2778404" cy="2222723"/>
          </a:xfrm>
          <a:prstGeom prst="roundRect">
            <a:avLst>
              <a:gd name="adj" fmla="val 2615"/>
            </a:avLst>
          </a:prstGeom>
        </p:spPr>
      </p:pic>
    </p:spTree>
    <p:extLst>
      <p:ext uri="{BB962C8B-B14F-4D97-AF65-F5344CB8AC3E}">
        <p14:creationId xmlns:p14="http://schemas.microsoft.com/office/powerpoint/2010/main" val="366569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115EAF-69F7-415A-34F5-67B233F23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6E4744-1071-A5CB-7CB7-23A48CE5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Color Constraints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D1ED1F-1F68-B801-8786-03D339D7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6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58C00E-67BA-17A4-8A9D-8A8A93FC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Spectral rendering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959799-958E-78E9-07FD-121E1ABB3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3139C5-B6C5-2E46-1F50-1F870E4CBEF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785AF81-2DDB-1FA7-1A4C-C3C15E1D03D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896E9FF3-0CAE-F789-3642-4C027116B80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123A1CC-9B00-2F9C-BCDF-68FA2687C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59AC33-531C-7A93-7224-8868293A81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8C7D4CDC-EAA2-24FF-9669-A6E30801C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07" y="1837426"/>
            <a:ext cx="4774722" cy="318314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DE282B6-7F65-1E95-AB3E-29FF46043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520" y="2137956"/>
            <a:ext cx="2342604" cy="2342604"/>
          </a:xfrm>
          <a:prstGeom prst="roundRect">
            <a:avLst>
              <a:gd name="adj" fmla="val 560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AB1DA-D64B-4EC2-3619-504B93843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775" y="3019465"/>
            <a:ext cx="1777930" cy="485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61B95-4328-C8FB-1B2F-3777D61CE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2775" y="2353887"/>
            <a:ext cx="1777929" cy="4994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3845C0-52F7-4185-5DA4-7C8153C32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0020" y="3646749"/>
            <a:ext cx="1777929" cy="499418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BDAA2E4-D4ED-EDEB-7587-8321EB6DD55B}"/>
              </a:ext>
            </a:extLst>
          </p:cNvPr>
          <p:cNvCxnSpPr>
            <a:cxnSpLocks/>
          </p:cNvCxnSpPr>
          <p:nvPr/>
        </p:nvCxnSpPr>
        <p:spPr>
          <a:xfrm>
            <a:off x="7661564" y="2299855"/>
            <a:ext cx="902103" cy="510657"/>
          </a:xfrm>
          <a:prstGeom prst="bentConnector3">
            <a:avLst>
              <a:gd name="adj1" fmla="val 38482"/>
            </a:avLst>
          </a:prstGeom>
          <a:ln w="57150" cap="rnd">
            <a:solidFill>
              <a:srgbClr val="F24848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BAB5740-0AAD-EBB7-14BF-BBAEDE6FC5CC}"/>
              </a:ext>
            </a:extLst>
          </p:cNvPr>
          <p:cNvCxnSpPr>
            <a:cxnSpLocks/>
          </p:cNvCxnSpPr>
          <p:nvPr/>
        </p:nvCxnSpPr>
        <p:spPr>
          <a:xfrm flipV="1">
            <a:off x="7661564" y="3943228"/>
            <a:ext cx="902103" cy="268554"/>
          </a:xfrm>
          <a:prstGeom prst="bentConnector3">
            <a:avLst>
              <a:gd name="adj1" fmla="val 40017"/>
            </a:avLst>
          </a:prstGeom>
          <a:ln w="57150" cap="rnd">
            <a:solidFill>
              <a:srgbClr val="E5D3AB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25AA4B-5570-F95D-3368-34EB63A29E6F}"/>
              </a:ext>
            </a:extLst>
          </p:cNvPr>
          <p:cNvCxnSpPr>
            <a:cxnSpLocks/>
          </p:cNvCxnSpPr>
          <p:nvPr/>
        </p:nvCxnSpPr>
        <p:spPr>
          <a:xfrm>
            <a:off x="7661564" y="3365714"/>
            <a:ext cx="902103" cy="0"/>
          </a:xfrm>
          <a:prstGeom prst="line">
            <a:avLst/>
          </a:prstGeom>
          <a:ln w="57150" cap="rnd">
            <a:solidFill>
              <a:srgbClr val="A5CABC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B797F81-59C7-E914-21B6-2CB4E0BAB6C7}"/>
              </a:ext>
            </a:extLst>
          </p:cNvPr>
          <p:cNvSpPr txBox="1"/>
          <p:nvPr/>
        </p:nvSpPr>
        <p:spPr>
          <a:xfrm>
            <a:off x="5069591" y="1705401"/>
            <a:ext cx="194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b="1" dirty="0"/>
              <a:t>spectral texture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ABA1EA-481E-07C9-F6E2-2FD871BA380A}"/>
              </a:ext>
            </a:extLst>
          </p:cNvPr>
          <p:cNvSpPr txBox="1"/>
          <p:nvPr/>
        </p:nvSpPr>
        <p:spPr>
          <a:xfrm>
            <a:off x="8563667" y="1705401"/>
            <a:ext cx="194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b="1" dirty="0"/>
              <a:t>spectral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987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A2E2FDFE-BF5F-51CF-0695-7A67024E14E1}"/>
              </a:ext>
            </a:extLst>
          </p:cNvPr>
          <p:cNvSpPr/>
          <p:nvPr/>
        </p:nvSpPr>
        <p:spPr>
          <a:xfrm>
            <a:off x="-2465408" y="0"/>
            <a:ext cx="17862301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6E4744-1071-A5CB-7CB7-23A48CE5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L" dirty="0"/>
              <a:t>Metameric: Spectral Uplifting via Controllable Color Constraints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D1ED1F-1F68-B801-8786-03D339D7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7</a:t>
            </a:fld>
            <a:endParaRPr lang="en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959799-958E-78E9-07FD-121E1ABB3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3139C5-B6C5-2E46-1F50-1F870E4CBEF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785AF81-2DDB-1FA7-1A4C-C3C15E1D03D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896E9FF3-0CAE-F789-3642-4C027116B80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123A1CC-9B00-2F9C-BCDF-68FA2687C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59AC33-531C-7A93-7224-8868293A81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70000"/>
          </a:blip>
          <a:stretch>
            <a:fillRect/>
          </a:stretch>
        </p:blipFill>
        <p:spPr>
          <a:xfrm>
            <a:off x="435694" y="6459385"/>
            <a:ext cx="1033171" cy="242927"/>
          </a:xfrm>
          <a:prstGeom prst="rect">
            <a:avLst/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055262E3-14E4-251D-164D-02FB8953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41172" cy="1025295"/>
          </a:xfrm>
        </p:spPr>
        <p:txBody>
          <a:bodyPr/>
          <a:lstStyle/>
          <a:p>
            <a:r>
              <a:rPr lang="en-NL" dirty="0"/>
              <a:t>Spectral uplifting</a:t>
            </a:r>
            <a:endParaRPr lang="en-US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EC11843D-5ABC-2379-872A-FC0102FD38B2}"/>
              </a:ext>
            </a:extLst>
          </p:cNvPr>
          <p:cNvSpPr/>
          <p:nvPr/>
        </p:nvSpPr>
        <p:spPr>
          <a:xfrm>
            <a:off x="5182287" y="2453550"/>
            <a:ext cx="2530413" cy="1711415"/>
          </a:xfrm>
          <a:prstGeom prst="cube">
            <a:avLst/>
          </a:prstGeom>
          <a:ln>
            <a:noFill/>
          </a:ln>
          <a:effectLst>
            <a:outerShdw blurRad="139700" dir="4500000" sx="104000" sy="104000" algn="tl" rotWithShape="0">
              <a:srgbClr val="000000">
                <a:alpha val="1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</a:t>
            </a:r>
            <a:r>
              <a:rPr lang="en-NL" b="1" dirty="0" err="1"/>
              <a:t>ome</a:t>
            </a:r>
            <a:r>
              <a:rPr lang="en-NL" b="1" dirty="0"/>
              <a:t> kind of</a:t>
            </a:r>
            <a:br>
              <a:rPr lang="en-NL" b="1" dirty="0"/>
            </a:br>
            <a:r>
              <a:rPr lang="en-NL" b="1" dirty="0"/>
              <a:t>mapping</a:t>
            </a:r>
            <a:endParaRPr lang="en-US" b="1" dirty="0"/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821E1825-A60D-BD7C-86EA-454D60FDA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459" y="2137956"/>
            <a:ext cx="2342604" cy="2342604"/>
          </a:xfrm>
          <a:prstGeom prst="roundRect">
            <a:avLst>
              <a:gd name="adj" fmla="val 560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3E7C479-3F9E-57A3-C598-5E8FA2557D9D}"/>
              </a:ext>
            </a:extLst>
          </p:cNvPr>
          <p:cNvCxnSpPr>
            <a:cxnSpLocks/>
          </p:cNvCxnSpPr>
          <p:nvPr/>
        </p:nvCxnSpPr>
        <p:spPr>
          <a:xfrm flipV="1">
            <a:off x="8041593" y="2723420"/>
            <a:ext cx="1196411" cy="354606"/>
          </a:xfrm>
          <a:prstGeom prst="bentConnector3">
            <a:avLst/>
          </a:prstGeom>
          <a:ln w="57150" cap="rnd">
            <a:solidFill>
              <a:srgbClr val="F24848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EC44EBA-1356-CA5B-0D1D-E3DCB026DC54}"/>
              </a:ext>
            </a:extLst>
          </p:cNvPr>
          <p:cNvCxnSpPr>
            <a:cxnSpLocks/>
          </p:cNvCxnSpPr>
          <p:nvPr/>
        </p:nvCxnSpPr>
        <p:spPr>
          <a:xfrm>
            <a:off x="8041593" y="3614494"/>
            <a:ext cx="1196411" cy="333663"/>
          </a:xfrm>
          <a:prstGeom prst="bentConnector3">
            <a:avLst/>
          </a:prstGeom>
          <a:ln w="57150" cap="rnd">
            <a:solidFill>
              <a:srgbClr val="E5D3AB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7294D-DFFE-D915-0237-69D219CE263C}"/>
              </a:ext>
            </a:extLst>
          </p:cNvPr>
          <p:cNvCxnSpPr>
            <a:cxnSpLocks/>
          </p:cNvCxnSpPr>
          <p:nvPr/>
        </p:nvCxnSpPr>
        <p:spPr>
          <a:xfrm>
            <a:off x="8041593" y="3333232"/>
            <a:ext cx="1196411" cy="0"/>
          </a:xfrm>
          <a:prstGeom prst="line">
            <a:avLst/>
          </a:prstGeom>
          <a:ln w="57150" cap="rnd">
            <a:solidFill>
              <a:srgbClr val="A5CABC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D52B7D11-7372-C9E3-A26A-C4D0FB938D59}"/>
              </a:ext>
            </a:extLst>
          </p:cNvPr>
          <p:cNvCxnSpPr>
            <a:cxnSpLocks/>
          </p:cNvCxnSpPr>
          <p:nvPr/>
        </p:nvCxnSpPr>
        <p:spPr>
          <a:xfrm>
            <a:off x="3979919" y="2353887"/>
            <a:ext cx="873475" cy="665578"/>
          </a:xfrm>
          <a:prstGeom prst="bentConnector3">
            <a:avLst>
              <a:gd name="adj1" fmla="val 50000"/>
            </a:avLst>
          </a:prstGeom>
          <a:ln w="57150" cap="rnd">
            <a:solidFill>
              <a:srgbClr val="F24848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062B7935-226D-D23B-77EA-5C8C82339252}"/>
              </a:ext>
            </a:extLst>
          </p:cNvPr>
          <p:cNvCxnSpPr>
            <a:cxnSpLocks/>
          </p:cNvCxnSpPr>
          <p:nvPr/>
        </p:nvCxnSpPr>
        <p:spPr>
          <a:xfrm flipV="1">
            <a:off x="3979919" y="3646749"/>
            <a:ext cx="873475" cy="362609"/>
          </a:xfrm>
          <a:prstGeom prst="bentConnector3">
            <a:avLst>
              <a:gd name="adj1" fmla="val 50000"/>
            </a:avLst>
          </a:prstGeom>
          <a:ln w="57150" cap="rnd">
            <a:solidFill>
              <a:srgbClr val="E5D3AB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A0BDAA-D002-AA8C-AEF0-35EE1EE27C26}"/>
              </a:ext>
            </a:extLst>
          </p:cNvPr>
          <p:cNvCxnSpPr>
            <a:cxnSpLocks/>
          </p:cNvCxnSpPr>
          <p:nvPr/>
        </p:nvCxnSpPr>
        <p:spPr>
          <a:xfrm>
            <a:off x="3979919" y="3333232"/>
            <a:ext cx="873475" cy="0"/>
          </a:xfrm>
          <a:prstGeom prst="line">
            <a:avLst/>
          </a:prstGeom>
          <a:ln w="57150" cap="rnd">
            <a:solidFill>
              <a:srgbClr val="A5CABC"/>
            </a:solidFill>
            <a:prstDash val="sysDot"/>
            <a:headEnd type="oval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A5F8DAA5-1666-4CDB-AEA5-E34E9CBB2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6454" y="3019465"/>
            <a:ext cx="1777930" cy="48515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CE632C6-2050-A565-30DF-D0BF7ED57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6454" y="2353887"/>
            <a:ext cx="1777929" cy="4994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B7A50CB-053C-6545-5B5C-EF329579CC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3699" y="3646749"/>
            <a:ext cx="1777929" cy="49941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CE99E8C3-5160-0092-293D-24E0CC12E000}"/>
              </a:ext>
            </a:extLst>
          </p:cNvPr>
          <p:cNvSpPr txBox="1"/>
          <p:nvPr/>
        </p:nvSpPr>
        <p:spPr>
          <a:xfrm>
            <a:off x="1622582" y="1725642"/>
            <a:ext cx="167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b="1" dirty="0"/>
              <a:t>RGB texture</a:t>
            </a:r>
            <a:endParaRPr lang="en-US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93AF7D3-098B-D308-D4B2-119CB471D1AB}"/>
              </a:ext>
            </a:extLst>
          </p:cNvPr>
          <p:cNvSpPr txBox="1"/>
          <p:nvPr/>
        </p:nvSpPr>
        <p:spPr>
          <a:xfrm>
            <a:off x="9470528" y="1725642"/>
            <a:ext cx="167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b="1" dirty="0"/>
              <a:t>spectral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262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0ACFD21-DF79-10D3-9A9A-7B59277D8DA5}"/>
              </a:ext>
            </a:extLst>
          </p:cNvPr>
          <p:cNvSpPr/>
          <p:nvPr/>
        </p:nvSpPr>
        <p:spPr>
          <a:xfrm>
            <a:off x="5495026" y="0"/>
            <a:ext cx="7734838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00FFFCF-4660-1C7D-D2E5-CFE118E9A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Materials may need consideration</a:t>
            </a:r>
            <a:br>
              <a:rPr lang="en-NL" dirty="0"/>
            </a:br>
            <a:r>
              <a:rPr lang="en-NL" dirty="0"/>
              <a:t>under </a:t>
            </a:r>
            <a:r>
              <a:rPr lang="en-NL" b="1" dirty="0">
                <a:solidFill>
                  <a:schemeClr val="accent1"/>
                </a:solidFill>
              </a:rPr>
              <a:t>multiple lights/sensors</a:t>
            </a:r>
            <a:r>
              <a:rPr lang="en-NL" dirty="0"/>
              <a:t>.</a:t>
            </a:r>
          </a:p>
          <a:p>
            <a:r>
              <a:rPr lang="en-GB" b="1" dirty="0">
                <a:solidFill>
                  <a:schemeClr val="accent1"/>
                </a:solidFill>
              </a:rPr>
              <a:t>Many metamers</a:t>
            </a:r>
            <a:r>
              <a:rPr lang="en-GB" dirty="0"/>
              <a:t> correspond </a:t>
            </a:r>
            <a:br>
              <a:rPr lang="en-GB" dirty="0"/>
            </a:br>
            <a:r>
              <a:rPr lang="en-GB" dirty="0"/>
              <a:t>to a single </a:t>
            </a:r>
            <a:r>
              <a:rPr lang="en-GB" dirty="0" err="1"/>
              <a:t>color</a:t>
            </a:r>
            <a:r>
              <a:rPr lang="en-GB" dirty="0"/>
              <a:t>.</a:t>
            </a:r>
          </a:p>
          <a:p>
            <a:r>
              <a:rPr lang="en-NL" dirty="0"/>
              <a:t>Most uplifting</a:t>
            </a:r>
            <a:r>
              <a:rPr lang="en-GB" dirty="0"/>
              <a:t>s</a:t>
            </a:r>
            <a:r>
              <a:rPr lang="en-NL" dirty="0"/>
              <a:t> </a:t>
            </a:r>
            <a:r>
              <a:rPr lang="en-GB" dirty="0"/>
              <a:t>correspond</a:t>
            </a:r>
            <a:br>
              <a:rPr lang="en-GB" dirty="0"/>
            </a:br>
            <a:r>
              <a:rPr lang="en-GB" b="1" dirty="0">
                <a:solidFill>
                  <a:schemeClr val="accent1"/>
                </a:solidFill>
              </a:rPr>
              <a:t>one metamer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/>
              <a:t>to a </a:t>
            </a:r>
            <a:r>
              <a:rPr lang="en-GB" dirty="0" err="1"/>
              <a:t>color</a:t>
            </a:r>
            <a:r>
              <a:rPr lang="en-GB" dirty="0"/>
              <a:t>. </a:t>
            </a:r>
            <a:endParaRPr lang="en-NL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A2D6F8D-73D3-0182-14F2-CC60705A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8</a:t>
            </a:fld>
            <a:endParaRPr lang="en-NL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46BCAC-F879-BABF-2A94-4BC9F24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Problem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098665-F3C4-6966-1BC1-866D0D090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BFE474-A9C9-475F-DC82-7672C4FA370B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C0165EA0-1D30-9D4C-B7D5-8210A0D58A46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41AAEC-1514-38C5-6B66-209B8336D07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EB70828-7C32-311F-C56B-6CF07A036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2D39255B-5C59-3D87-E6DE-7D22860AC827}"/>
              </a:ext>
            </a:extLst>
          </p:cNvPr>
          <p:cNvSpPr txBox="1">
            <a:spLocks/>
          </p:cNvSpPr>
          <p:nvPr/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algn="r">
              <a:defRPr sz="1200" b="0" i="0"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410BD9-B136-9348-8A0E-4736B9919661}" type="slidenum">
              <a:rPr lang="en-NL"/>
              <a:pPr/>
              <a:t>8</a:t>
            </a:fld>
            <a:endParaRPr lang="en-NL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AB8BDB-06CF-D863-F56F-F3686482BBC3}"/>
              </a:ext>
            </a:extLst>
          </p:cNvPr>
          <p:cNvGrpSpPr/>
          <p:nvPr/>
        </p:nvGrpSpPr>
        <p:grpSpPr>
          <a:xfrm>
            <a:off x="6322063" y="1971109"/>
            <a:ext cx="5414358" cy="1547120"/>
            <a:chOff x="6173924" y="3944512"/>
            <a:chExt cx="5414358" cy="15471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0FB5A1-D719-88C1-E61C-AE53D2172330}"/>
                </a:ext>
              </a:extLst>
            </p:cNvPr>
            <p:cNvSpPr txBox="1"/>
            <p:nvPr/>
          </p:nvSpPr>
          <p:spPr>
            <a:xfrm>
              <a:off x="6173924" y="4499905"/>
              <a:ext cx="18638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dirty="0">
                  <a:solidFill>
                    <a:schemeClr val="accent3"/>
                  </a:solidFill>
                </a:rPr>
                <a:t>Metamer set</a:t>
              </a:r>
            </a:p>
            <a:p>
              <a:r>
                <a:rPr lang="en-NL" sz="1600" b="1" dirty="0">
                  <a:solidFill>
                    <a:schemeClr val="accent3"/>
                  </a:solidFill>
                </a:rPr>
                <a:t>(many spectra)</a:t>
              </a:r>
              <a:endParaRPr lang="en-US" sz="1600" b="1" dirty="0">
                <a:solidFill>
                  <a:schemeClr val="accent3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2A8598-A91A-76D1-A6AA-CAE9F61EC5AE}"/>
                </a:ext>
              </a:extLst>
            </p:cNvPr>
            <p:cNvGrpSpPr/>
            <p:nvPr/>
          </p:nvGrpSpPr>
          <p:grpSpPr>
            <a:xfrm rot="16200000">
              <a:off x="8264866" y="3509930"/>
              <a:ext cx="1547120" cy="2416284"/>
              <a:chOff x="1819651" y="2040839"/>
              <a:chExt cx="2255518" cy="317079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BA1642D-E03D-E754-8D9F-9C4D96AD4F47}"/>
                  </a:ext>
                </a:extLst>
              </p:cNvPr>
              <p:cNvSpPr/>
              <p:nvPr/>
            </p:nvSpPr>
            <p:spPr>
              <a:xfrm>
                <a:off x="1819651" y="2040839"/>
                <a:ext cx="2255518" cy="2255518"/>
              </a:xfrm>
              <a:prstGeom prst="ellipse">
                <a:avLst/>
              </a:prstGeom>
              <a:noFill/>
              <a:ln w="76200">
                <a:solidFill>
                  <a:schemeClr val="accent3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0B5F9E9-F574-6683-7C38-DCCF965FE5F7}"/>
                  </a:ext>
                </a:extLst>
              </p:cNvPr>
              <p:cNvGrpSpPr/>
              <p:nvPr/>
            </p:nvGrpSpPr>
            <p:grpSpPr>
              <a:xfrm>
                <a:off x="2007217" y="2339433"/>
                <a:ext cx="1757597" cy="1801228"/>
                <a:chOff x="9261507" y="2299535"/>
                <a:chExt cx="1757597" cy="1801228"/>
              </a:xfrm>
              <a:solidFill>
                <a:schemeClr val="accent3"/>
              </a:solidFill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59FF611-33F9-C38B-AF48-5A5B1EBBCFD3}"/>
                    </a:ext>
                  </a:extLst>
                </p:cNvPr>
                <p:cNvSpPr/>
                <p:nvPr/>
              </p:nvSpPr>
              <p:spPr>
                <a:xfrm>
                  <a:off x="9548032" y="3724435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8BA853F-A45D-BCA5-A68C-2777A1A720DE}"/>
                    </a:ext>
                  </a:extLst>
                </p:cNvPr>
                <p:cNvSpPr/>
                <p:nvPr/>
              </p:nvSpPr>
              <p:spPr>
                <a:xfrm>
                  <a:off x="10039994" y="3527742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F85DF045-0BC2-2069-5F7C-5B5F8FADEB69}"/>
                    </a:ext>
                  </a:extLst>
                </p:cNvPr>
                <p:cNvSpPr/>
                <p:nvPr/>
              </p:nvSpPr>
              <p:spPr>
                <a:xfrm>
                  <a:off x="9261507" y="2993868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DD2AE3D-66D1-D802-75C3-074F829073BA}"/>
                    </a:ext>
                  </a:extLst>
                </p:cNvPr>
                <p:cNvSpPr/>
                <p:nvPr/>
              </p:nvSpPr>
              <p:spPr>
                <a:xfrm>
                  <a:off x="10175461" y="3138855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05B71A5-E0D3-D24C-CA9B-5D83A2964E45}"/>
                    </a:ext>
                  </a:extLst>
                </p:cNvPr>
                <p:cNvSpPr/>
                <p:nvPr/>
              </p:nvSpPr>
              <p:spPr>
                <a:xfrm>
                  <a:off x="9261507" y="3357260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FA8F3BEE-B6CC-93EB-892E-46064C2208FA}"/>
                    </a:ext>
                  </a:extLst>
                </p:cNvPr>
                <p:cNvSpPr/>
                <p:nvPr/>
              </p:nvSpPr>
              <p:spPr>
                <a:xfrm>
                  <a:off x="9487748" y="2654326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A743215-AA1B-DC34-DA9E-CC3A5716CE27}"/>
                    </a:ext>
                  </a:extLst>
                </p:cNvPr>
                <p:cNvSpPr/>
                <p:nvPr/>
              </p:nvSpPr>
              <p:spPr>
                <a:xfrm>
                  <a:off x="9911280" y="2783223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D641F711-AA7F-F3BF-27D5-9F810C5A7C6A}"/>
                    </a:ext>
                  </a:extLst>
                </p:cNvPr>
                <p:cNvSpPr/>
                <p:nvPr/>
              </p:nvSpPr>
              <p:spPr>
                <a:xfrm>
                  <a:off x="10726529" y="3329037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5152750-4A5D-C86C-4369-AFA5B7B7C3BE}"/>
                    </a:ext>
                  </a:extLst>
                </p:cNvPr>
                <p:cNvSpPr/>
                <p:nvPr/>
              </p:nvSpPr>
              <p:spPr>
                <a:xfrm>
                  <a:off x="10204782" y="2299535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92AF4DE-D44A-61F8-A24B-705A193FBA57}"/>
                    </a:ext>
                  </a:extLst>
                </p:cNvPr>
                <p:cNvSpPr/>
                <p:nvPr/>
              </p:nvSpPr>
              <p:spPr>
                <a:xfrm>
                  <a:off x="10927664" y="2822981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0FB766A-9915-7106-E245-A0CFA07B7276}"/>
                    </a:ext>
                  </a:extLst>
                </p:cNvPr>
                <p:cNvSpPr/>
                <p:nvPr/>
              </p:nvSpPr>
              <p:spPr>
                <a:xfrm>
                  <a:off x="10508830" y="2692008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87DF04E-EFEA-4ACF-4F35-C5EE82EAB826}"/>
                    </a:ext>
                  </a:extLst>
                </p:cNvPr>
                <p:cNvSpPr/>
                <p:nvPr/>
              </p:nvSpPr>
              <p:spPr>
                <a:xfrm>
                  <a:off x="9699165" y="3128700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61A3D18-1A12-5451-80D6-B41791F03D72}"/>
                    </a:ext>
                  </a:extLst>
                </p:cNvPr>
                <p:cNvSpPr/>
                <p:nvPr/>
              </p:nvSpPr>
              <p:spPr>
                <a:xfrm>
                  <a:off x="10265208" y="3857095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95AACD82-99E1-19CA-7BE7-01E178D062EE}"/>
                    </a:ext>
                  </a:extLst>
                </p:cNvPr>
                <p:cNvSpPr/>
                <p:nvPr/>
              </p:nvSpPr>
              <p:spPr>
                <a:xfrm>
                  <a:off x="10300688" y="2506716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A21B7CA-99BC-6C23-C8F1-67D37711DBA0}"/>
                    </a:ext>
                  </a:extLst>
                </p:cNvPr>
                <p:cNvSpPr/>
                <p:nvPr/>
              </p:nvSpPr>
              <p:spPr>
                <a:xfrm>
                  <a:off x="10654616" y="3580588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D15B481-2110-B5EF-E65D-C508AE8A6240}"/>
                    </a:ext>
                  </a:extLst>
                </p:cNvPr>
                <p:cNvSpPr/>
                <p:nvPr/>
              </p:nvSpPr>
              <p:spPr>
                <a:xfrm>
                  <a:off x="9790605" y="2415479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FDD8BDE-1C2B-5161-1EEC-2CB33EE782C6}"/>
                    </a:ext>
                  </a:extLst>
                </p:cNvPr>
                <p:cNvSpPr/>
                <p:nvPr/>
              </p:nvSpPr>
              <p:spPr>
                <a:xfrm>
                  <a:off x="10716440" y="2455555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B3BCEB7-63A9-14CB-4E97-055C72016677}"/>
                    </a:ext>
                  </a:extLst>
                </p:cNvPr>
                <p:cNvSpPr/>
                <p:nvPr/>
              </p:nvSpPr>
              <p:spPr>
                <a:xfrm>
                  <a:off x="9984446" y="4009323"/>
                  <a:ext cx="91440" cy="914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90EE319-CA1B-7D98-BAA0-5FAAD9E97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3711" y="3966044"/>
                <a:ext cx="695493" cy="938114"/>
              </a:xfrm>
              <a:prstGeom prst="line">
                <a:avLst/>
              </a:prstGeom>
              <a:ln w="76200">
                <a:solidFill>
                  <a:schemeClr val="accent3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9A7EBBD-E0FE-B4AA-B3F6-C58A679C70CB}"/>
                  </a:ext>
                </a:extLst>
              </p:cNvPr>
              <p:cNvCxnSpPr>
                <a:cxnSpLocks/>
                <a:stCxn id="8" idx="5"/>
              </p:cNvCxnSpPr>
              <p:nvPr/>
            </p:nvCxnSpPr>
            <p:spPr>
              <a:xfrm flipH="1">
                <a:off x="2950492" y="3966044"/>
                <a:ext cx="794364" cy="938114"/>
              </a:xfrm>
              <a:prstGeom prst="line">
                <a:avLst/>
              </a:prstGeom>
              <a:ln w="76200">
                <a:solidFill>
                  <a:schemeClr val="accent3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E55216-273D-C982-596D-1A6D82438CD8}"/>
                  </a:ext>
                </a:extLst>
              </p:cNvPr>
              <p:cNvSpPr/>
              <p:nvPr/>
            </p:nvSpPr>
            <p:spPr>
              <a:xfrm>
                <a:off x="2758930" y="4973210"/>
                <a:ext cx="251988" cy="2384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B16228-4A1B-14BA-6280-067FA5AE0C0D}"/>
                </a:ext>
              </a:extLst>
            </p:cNvPr>
            <p:cNvSpPr txBox="1"/>
            <p:nvPr/>
          </p:nvSpPr>
          <p:spPr>
            <a:xfrm>
              <a:off x="10130838" y="4483799"/>
              <a:ext cx="14574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NL" sz="1600" b="1" dirty="0" err="1">
                  <a:solidFill>
                    <a:schemeClr val="accent1"/>
                  </a:solidFill>
                </a:rPr>
                <a:t>Color</a:t>
              </a:r>
              <a:r>
                <a:rPr lang="en-NL" sz="1600" b="1" dirty="0">
                  <a:solidFill>
                    <a:schemeClr val="accent1"/>
                  </a:solidFill>
                </a:rPr>
                <a:t> signal </a:t>
              </a:r>
              <a:br>
                <a:rPr lang="en-NL" sz="1600" b="1" dirty="0">
                  <a:solidFill>
                    <a:schemeClr val="accent1"/>
                  </a:solidFill>
                </a:rPr>
              </a:br>
              <a:r>
                <a:rPr lang="en-NL" sz="1600" b="1" dirty="0">
                  <a:solidFill>
                    <a:schemeClr val="accent1"/>
                  </a:solidFill>
                </a:rPr>
                <a:t>(one </a:t>
              </a:r>
              <a:r>
                <a:rPr lang="en-NL" sz="1600" b="1" dirty="0" err="1">
                  <a:solidFill>
                    <a:schemeClr val="accent1"/>
                  </a:solidFill>
                </a:rPr>
                <a:t>color</a:t>
              </a:r>
              <a:r>
                <a:rPr lang="en-NL" sz="1600" b="1" dirty="0">
                  <a:solidFill>
                    <a:schemeClr val="accent1"/>
                  </a:solidFill>
                </a:rPr>
                <a:t>)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5F7865-40D0-65C4-2BC6-6946C45CB49E}"/>
              </a:ext>
            </a:extLst>
          </p:cNvPr>
          <p:cNvGrpSpPr/>
          <p:nvPr/>
        </p:nvGrpSpPr>
        <p:grpSpPr>
          <a:xfrm>
            <a:off x="6322063" y="4350605"/>
            <a:ext cx="5414358" cy="640061"/>
            <a:chOff x="6173924" y="2298508"/>
            <a:chExt cx="5414358" cy="64006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680D20-6DE9-8B61-F546-9801F9164CC9}"/>
                </a:ext>
              </a:extLst>
            </p:cNvPr>
            <p:cNvSpPr txBox="1"/>
            <p:nvPr/>
          </p:nvSpPr>
          <p:spPr>
            <a:xfrm>
              <a:off x="6173924" y="2353794"/>
              <a:ext cx="2185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dirty="0">
                  <a:solidFill>
                    <a:schemeClr val="accent3"/>
                  </a:solidFill>
                </a:rPr>
                <a:t>Uplift</a:t>
              </a:r>
              <a:br>
                <a:rPr lang="en-NL" sz="1600" b="1" dirty="0">
                  <a:solidFill>
                    <a:schemeClr val="accent3"/>
                  </a:solidFill>
                </a:rPr>
              </a:br>
              <a:r>
                <a:rPr lang="en-NL" sz="1600" b="1" dirty="0">
                  <a:solidFill>
                    <a:schemeClr val="accent3"/>
                  </a:solidFill>
                </a:rPr>
                <a:t>(one spectrum)</a:t>
              </a:r>
              <a:endParaRPr lang="en-US" sz="1600" b="1" dirty="0">
                <a:solidFill>
                  <a:schemeClr val="accent3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A74416-B271-7348-ED44-2EB07207794D}"/>
                </a:ext>
              </a:extLst>
            </p:cNvPr>
            <p:cNvSpPr txBox="1"/>
            <p:nvPr/>
          </p:nvSpPr>
          <p:spPr>
            <a:xfrm>
              <a:off x="10130838" y="2298508"/>
              <a:ext cx="14574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NL" sz="1600" b="1" dirty="0" err="1">
                  <a:solidFill>
                    <a:schemeClr val="accent1"/>
                  </a:solidFill>
                </a:rPr>
                <a:t>Color</a:t>
              </a:r>
              <a:r>
                <a:rPr lang="en-NL" sz="1600" b="1" dirty="0">
                  <a:solidFill>
                    <a:schemeClr val="accent1"/>
                  </a:solidFill>
                </a:rPr>
                <a:t> signal </a:t>
              </a:r>
              <a:br>
                <a:rPr lang="en-NL" sz="1600" b="1" dirty="0">
                  <a:solidFill>
                    <a:schemeClr val="accent1"/>
                  </a:solidFill>
                </a:rPr>
              </a:br>
              <a:r>
                <a:rPr lang="en-NL" sz="1600" b="1" dirty="0">
                  <a:solidFill>
                    <a:schemeClr val="accent1"/>
                  </a:solidFill>
                </a:rPr>
                <a:t>(one </a:t>
              </a:r>
              <a:r>
                <a:rPr lang="en-NL" sz="1600" b="1" dirty="0" err="1">
                  <a:solidFill>
                    <a:schemeClr val="accent1"/>
                  </a:solidFill>
                </a:rPr>
                <a:t>color</a:t>
              </a:r>
              <a:r>
                <a:rPr lang="en-NL" sz="1600" b="1" dirty="0">
                  <a:solidFill>
                    <a:schemeClr val="accent1"/>
                  </a:solidFill>
                </a:rPr>
                <a:t>)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897BFC9-4ABD-5C37-D7B6-04D23431284C}"/>
                </a:ext>
              </a:extLst>
            </p:cNvPr>
            <p:cNvSpPr/>
            <p:nvPr/>
          </p:nvSpPr>
          <p:spPr>
            <a:xfrm rot="16200000">
              <a:off x="10041670" y="2515341"/>
              <a:ext cx="208299" cy="2126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41E4CA5-7B8B-0F24-BBAC-E05FC1407958}"/>
                </a:ext>
              </a:extLst>
            </p:cNvPr>
            <p:cNvCxnSpPr>
              <a:cxnSpLocks/>
            </p:cNvCxnSpPr>
            <p:nvPr/>
          </p:nvCxnSpPr>
          <p:spPr>
            <a:xfrm>
              <a:off x="7892138" y="2621672"/>
              <a:ext cx="1943444" cy="0"/>
            </a:xfrm>
            <a:prstGeom prst="line">
              <a:avLst/>
            </a:prstGeom>
            <a:ln w="76200">
              <a:solidFill>
                <a:schemeClr val="accent3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9E60C204-9758-43A8-451D-34FC0356D38D}"/>
              </a:ext>
            </a:extLst>
          </p:cNvPr>
          <p:cNvSpPr txBox="1">
            <a:spLocks/>
          </p:cNvSpPr>
          <p:nvPr/>
        </p:nvSpPr>
        <p:spPr>
          <a:xfrm>
            <a:off x="6173924" y="441434"/>
            <a:ext cx="4907884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Mappings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12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05DA52-71F5-3716-5097-A5A4DB2DD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Simple uplifting with constancy control.</a:t>
            </a:r>
          </a:p>
          <a:p>
            <a:r>
              <a:rPr lang="en-NL" dirty="0"/>
              <a:t>Compact spectral texture representation.</a:t>
            </a:r>
          </a:p>
          <a:p>
            <a:r>
              <a:rPr lang="en-NL" dirty="0"/>
              <a:t>Toolkit enabling constrained uplifting.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C834FD-A491-8F45-8089-92113F6D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Contributions</a:t>
            </a:r>
            <a:endParaRPr lang="en-US" dirty="0"/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074FB39C-3865-140C-B774-6180D8E6F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5796" y="6400739"/>
            <a:ext cx="602403" cy="367200"/>
          </a:xfrm>
        </p:spPr>
        <p:txBody>
          <a:bodyPr/>
          <a:lstStyle/>
          <a:p>
            <a:fld id="{07410BD9-B136-9348-8A0E-4736B9919661}" type="slidenum">
              <a:rPr lang="en-NL" smtClean="0"/>
              <a:pPr/>
              <a:t>9</a:t>
            </a:fld>
            <a:endParaRPr lang="en-NL" dirty="0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3F2FB4CD-5ADD-C825-1A47-39ED9C9DEC9E}"/>
              </a:ext>
            </a:extLst>
          </p:cNvPr>
          <p:cNvSpPr/>
          <p:nvPr/>
        </p:nvSpPr>
        <p:spPr>
          <a:xfrm>
            <a:off x="12191999" y="0"/>
            <a:ext cx="11286565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64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GV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065A1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GV Dark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065A1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GV No Corner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17188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fb9d5-736d-43a6-af3f-b0264674ca22">
      <Terms xmlns="http://schemas.microsoft.com/office/infopath/2007/PartnerControls"/>
    </lcf76f155ced4ddcb4097134ff3c332f>
    <TaxCatchAll xmlns="24148528-b7db-46fe-94e2-9a70d491f98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9C4D6D8AB434F927868C4CDC99D1B" ma:contentTypeVersion="12" ma:contentTypeDescription="Een nieuw document maken." ma:contentTypeScope="" ma:versionID="3160636c2c7107d4a6438bd2dd47b3c2">
  <xsd:schema xmlns:xsd="http://www.w3.org/2001/XMLSchema" xmlns:xs="http://www.w3.org/2001/XMLSchema" xmlns:p="http://schemas.microsoft.com/office/2006/metadata/properties" xmlns:ns2="625fb9d5-736d-43a6-af3f-b0264674ca22" xmlns:ns3="24148528-b7db-46fe-94e2-9a70d491f98d" targetNamespace="http://schemas.microsoft.com/office/2006/metadata/properties" ma:root="true" ma:fieldsID="7a9cb1044794e866884a47805873a635" ns2:_="" ns3:_="">
    <xsd:import namespace="625fb9d5-736d-43a6-af3f-b0264674ca22"/>
    <xsd:import namespace="24148528-b7db-46fe-94e2-9a70d491f9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fb9d5-736d-43a6-af3f-b0264674c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d2f2e1c-c095-4710-afda-8e7acdb03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48528-b7db-46fe-94e2-9a70d491f98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8e7e822-f7f8-43d8-b309-1362fd0590e6}" ma:internalName="TaxCatchAll" ma:showField="CatchAllData" ma:web="24148528-b7db-46fe-94e2-9a70d491f9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0A376F-BE44-452E-B6B4-D2F9FA84896B}">
  <ds:schemaRefs>
    <ds:schemaRef ds:uri="http://purl.org/dc/elements/1.1/"/>
    <ds:schemaRef ds:uri="http://schemas.microsoft.com/office/2006/documentManagement/types"/>
    <ds:schemaRef ds:uri="24148528-b7db-46fe-94e2-9a70d491f98d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25fb9d5-736d-43a6-af3f-b0264674ca2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BD22E4-E5B9-4F41-839D-1A9E4B46A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5fb9d5-736d-43a6-af3f-b0264674ca22"/>
    <ds:schemaRef ds:uri="24148528-b7db-46fe-94e2-9a70d491f9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F683D0-75BE-4A57-B2F5-BA7AAC5CA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665</Words>
  <Application>Microsoft Office PowerPoint</Application>
  <PresentationFormat>Widescreen</PresentationFormat>
  <Paragraphs>167</Paragraphs>
  <Slides>31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Bierstadt</vt:lpstr>
      <vt:lpstr>Calibri</vt:lpstr>
      <vt:lpstr>CGV</vt:lpstr>
      <vt:lpstr>CGV Dark</vt:lpstr>
      <vt:lpstr>CGV No Corner</vt:lpstr>
      <vt:lpstr>Custom Design</vt:lpstr>
      <vt:lpstr>Metameric Spectral Uplifting via  Controllable Color Constraints</vt:lpstr>
      <vt:lpstr>PowerPoint Presentation</vt:lpstr>
      <vt:lpstr>PowerPoint Presentation</vt:lpstr>
      <vt:lpstr>PowerPoint Presentation</vt:lpstr>
      <vt:lpstr>PowerPoint Presentation</vt:lpstr>
      <vt:lpstr>Spectral rendering</vt:lpstr>
      <vt:lpstr>Spectral uplifting</vt:lpstr>
      <vt:lpstr>Problem</vt:lpstr>
      <vt:lpstr>Contributions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summary</vt:lpstr>
      <vt:lpstr>In paper</vt:lpstr>
      <vt:lpstr>Metameric Spectral Uplifting via  Controllable Color Constraints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Ruben Wiersma</dc:creator>
  <cp:keywords/>
  <dc:description/>
  <cp:lastModifiedBy>Mark van de Ruit</cp:lastModifiedBy>
  <cp:revision>238</cp:revision>
  <dcterms:created xsi:type="dcterms:W3CDTF">2022-12-14T09:02:58Z</dcterms:created>
  <dcterms:modified xsi:type="dcterms:W3CDTF">2023-08-09T21:37:23Z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0x010100DD79C4D6D8AB434F927868C4CDC99D1B</vt:lpwstr>
  </property>
  <property fmtid="{D5CDD505-2E9C-101B-9397-08002B2CF9AE}" pid="3" name="MediaServiceImageTags">
    <vt:lpwstr/>
  </property>
</Properties>
</file>